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  <p:sldMasterId id="2147483772" r:id="rId2"/>
    <p:sldMasterId id="2147483784" r:id="rId3"/>
    <p:sldMasterId id="2147483796" r:id="rId4"/>
    <p:sldMasterId id="2147483808" r:id="rId5"/>
  </p:sldMasterIdLst>
  <p:notesMasterIdLst>
    <p:notesMasterId r:id="rId137"/>
  </p:notesMasterIdLst>
  <p:sldIdLst>
    <p:sldId id="256" r:id="rId6"/>
    <p:sldId id="690" r:id="rId7"/>
    <p:sldId id="691" r:id="rId8"/>
    <p:sldId id="703" r:id="rId9"/>
    <p:sldId id="692" r:id="rId10"/>
    <p:sldId id="334" r:id="rId11"/>
    <p:sldId id="382" r:id="rId12"/>
    <p:sldId id="335" r:id="rId13"/>
    <p:sldId id="381" r:id="rId14"/>
    <p:sldId id="363" r:id="rId15"/>
    <p:sldId id="364" r:id="rId16"/>
    <p:sldId id="354" r:id="rId17"/>
    <p:sldId id="751" r:id="rId18"/>
    <p:sldId id="337" r:id="rId19"/>
    <p:sldId id="286" r:id="rId20"/>
    <p:sldId id="284" r:id="rId21"/>
    <p:sldId id="752" r:id="rId22"/>
    <p:sldId id="451" r:id="rId23"/>
    <p:sldId id="718" r:id="rId24"/>
    <p:sldId id="719" r:id="rId25"/>
    <p:sldId id="720" r:id="rId26"/>
    <p:sldId id="721" r:id="rId27"/>
    <p:sldId id="722" r:id="rId28"/>
    <p:sldId id="723" r:id="rId29"/>
    <p:sldId id="724" r:id="rId30"/>
    <p:sldId id="693" r:id="rId31"/>
    <p:sldId id="347" r:id="rId32"/>
    <p:sldId id="392" r:id="rId33"/>
    <p:sldId id="352" r:id="rId34"/>
    <p:sldId id="368" r:id="rId35"/>
    <p:sldId id="702" r:id="rId36"/>
    <p:sldId id="282" r:id="rId37"/>
    <p:sldId id="340" r:id="rId38"/>
    <p:sldId id="369" r:id="rId39"/>
    <p:sldId id="283" r:id="rId40"/>
    <p:sldId id="341" r:id="rId41"/>
    <p:sldId id="280" r:id="rId42"/>
    <p:sldId id="296" r:id="rId43"/>
    <p:sldId id="290" r:id="rId44"/>
    <p:sldId id="343" r:id="rId45"/>
    <p:sldId id="344" r:id="rId46"/>
    <p:sldId id="292" r:id="rId47"/>
    <p:sldId id="293" r:id="rId48"/>
    <p:sldId id="298" r:id="rId49"/>
    <p:sldId id="297" r:id="rId50"/>
    <p:sldId id="615" r:id="rId51"/>
    <p:sldId id="295" r:id="rId52"/>
    <p:sldId id="694" r:id="rId53"/>
    <p:sldId id="695" r:id="rId54"/>
    <p:sldId id="697" r:id="rId55"/>
    <p:sldId id="299" r:id="rId56"/>
    <p:sldId id="300" r:id="rId57"/>
    <p:sldId id="374" r:id="rId58"/>
    <p:sldId id="614" r:id="rId59"/>
    <p:sldId id="704" r:id="rId60"/>
    <p:sldId id="627" r:id="rId61"/>
    <p:sldId id="705" r:id="rId62"/>
    <p:sldId id="706" r:id="rId63"/>
    <p:sldId id="707" r:id="rId64"/>
    <p:sldId id="730" r:id="rId65"/>
    <p:sldId id="731" r:id="rId66"/>
    <p:sldId id="708" r:id="rId67"/>
    <p:sldId id="709" r:id="rId68"/>
    <p:sldId id="710" r:id="rId69"/>
    <p:sldId id="711" r:id="rId70"/>
    <p:sldId id="712" r:id="rId71"/>
    <p:sldId id="713" r:id="rId72"/>
    <p:sldId id="714" r:id="rId73"/>
    <p:sldId id="715" r:id="rId74"/>
    <p:sldId id="725" r:id="rId75"/>
    <p:sldId id="270" r:id="rId76"/>
    <p:sldId id="276" r:id="rId77"/>
    <p:sldId id="274" r:id="rId78"/>
    <p:sldId id="726" r:id="rId79"/>
    <p:sldId id="727" r:id="rId80"/>
    <p:sldId id="729" r:id="rId81"/>
    <p:sldId id="348" r:id="rId82"/>
    <p:sldId id="301" r:id="rId83"/>
    <p:sldId id="302" r:id="rId84"/>
    <p:sldId id="349" r:id="rId85"/>
    <p:sldId id="307" r:id="rId86"/>
    <p:sldId id="393" r:id="rId87"/>
    <p:sldId id="303" r:id="rId88"/>
    <p:sldId id="304" r:id="rId89"/>
    <p:sldId id="420" r:id="rId90"/>
    <p:sldId id="376" r:id="rId91"/>
    <p:sldId id="306" r:id="rId92"/>
    <p:sldId id="350" r:id="rId93"/>
    <p:sldId id="701" r:id="rId94"/>
    <p:sldId id="375" r:id="rId95"/>
    <p:sldId id="377" r:id="rId96"/>
    <p:sldId id="370" r:id="rId97"/>
    <p:sldId id="372" r:id="rId98"/>
    <p:sldId id="308" r:id="rId99"/>
    <p:sldId id="309" r:id="rId100"/>
    <p:sldId id="345" r:id="rId101"/>
    <p:sldId id="310" r:id="rId102"/>
    <p:sldId id="379" r:id="rId103"/>
    <p:sldId id="311" r:id="rId104"/>
    <p:sldId id="698" r:id="rId105"/>
    <p:sldId id="346" r:id="rId106"/>
    <p:sldId id="312" r:id="rId107"/>
    <p:sldId id="380" r:id="rId108"/>
    <p:sldId id="699" r:id="rId109"/>
    <p:sldId id="700" r:id="rId110"/>
    <p:sldId id="351" r:id="rId111"/>
    <p:sldId id="313" r:id="rId112"/>
    <p:sldId id="371" r:id="rId113"/>
    <p:sldId id="373" r:id="rId114"/>
    <p:sldId id="314" r:id="rId115"/>
    <p:sldId id="355" r:id="rId116"/>
    <p:sldId id="315" r:id="rId117"/>
    <p:sldId id="732" r:id="rId118"/>
    <p:sldId id="734" r:id="rId119"/>
    <p:sldId id="316" r:id="rId120"/>
    <p:sldId id="738" r:id="rId121"/>
    <p:sldId id="740" r:id="rId122"/>
    <p:sldId id="741" r:id="rId123"/>
    <p:sldId id="735" r:id="rId124"/>
    <p:sldId id="739" r:id="rId125"/>
    <p:sldId id="736" r:id="rId126"/>
    <p:sldId id="737" r:id="rId127"/>
    <p:sldId id="743" r:id="rId128"/>
    <p:sldId id="745" r:id="rId129"/>
    <p:sldId id="746" r:id="rId130"/>
    <p:sldId id="748" r:id="rId131"/>
    <p:sldId id="747" r:id="rId132"/>
    <p:sldId id="749" r:id="rId133"/>
    <p:sldId id="750" r:id="rId134"/>
    <p:sldId id="742" r:id="rId135"/>
    <p:sldId id="613" r:id="rId1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900C974D-0555-7046-B822-5CF1FEA05D78}">
          <p14:sldIdLst>
            <p14:sldId id="256"/>
            <p14:sldId id="690"/>
            <p14:sldId id="691"/>
            <p14:sldId id="703"/>
            <p14:sldId id="692"/>
            <p14:sldId id="334"/>
          </p14:sldIdLst>
        </p14:section>
        <p14:section name="recap" id="{B4E64E83-12DA-EF4C-9598-646EA1D26144}">
          <p14:sldIdLst>
            <p14:sldId id="382"/>
            <p14:sldId id="335"/>
            <p14:sldId id="381"/>
            <p14:sldId id="363"/>
            <p14:sldId id="364"/>
          </p14:sldIdLst>
        </p14:section>
        <p14:section name="today" id="{C22C9E86-7D89-7E4A-B319-369AA850F255}">
          <p14:sldIdLst>
            <p14:sldId id="354"/>
            <p14:sldId id="751"/>
            <p14:sldId id="337"/>
            <p14:sldId id="286"/>
            <p14:sldId id="284"/>
            <p14:sldId id="752"/>
          </p14:sldIdLst>
        </p14:section>
        <p14:section name="accuracyOfTheModel" id="{CC6E4842-4684-8F41-B9C4-E1202878E027}">
          <p14:sldIdLst>
            <p14:sldId id="451"/>
            <p14:sldId id="718"/>
            <p14:sldId id="719"/>
            <p14:sldId id="720"/>
            <p14:sldId id="721"/>
            <p14:sldId id="722"/>
            <p14:sldId id="723"/>
            <p14:sldId id="724"/>
          </p14:sldIdLst>
        </p14:section>
        <p14:section name="evaluating model" id="{9FAC6793-E1E5-554E-BDFD-4F3F3F26A9DA}">
          <p14:sldIdLst>
            <p14:sldId id="693"/>
            <p14:sldId id="347"/>
            <p14:sldId id="392"/>
          </p14:sldIdLst>
        </p14:section>
        <p14:section name="classification" id="{E137E1DD-5D5D-3B4A-8DB2-9BA5D9281A98}">
          <p14:sldIdLst>
            <p14:sldId id="352"/>
            <p14:sldId id="368"/>
            <p14:sldId id="702"/>
            <p14:sldId id="282"/>
            <p14:sldId id="340"/>
            <p14:sldId id="369"/>
            <p14:sldId id="283"/>
            <p14:sldId id="341"/>
            <p14:sldId id="280"/>
            <p14:sldId id="296"/>
            <p14:sldId id="290"/>
            <p14:sldId id="343"/>
            <p14:sldId id="344"/>
            <p14:sldId id="292"/>
            <p14:sldId id="293"/>
            <p14:sldId id="298"/>
            <p14:sldId id="297"/>
            <p14:sldId id="615"/>
            <p14:sldId id="295"/>
            <p14:sldId id="694"/>
            <p14:sldId id="695"/>
            <p14:sldId id="697"/>
            <p14:sldId id="299"/>
            <p14:sldId id="300"/>
            <p14:sldId id="374"/>
            <p14:sldId id="614"/>
          </p14:sldIdLst>
        </p14:section>
        <p14:section name="Covid19" id="{B5137A68-DAAB-0044-8AF9-063BA60A852F}">
          <p14:sldIdLst>
            <p14:sldId id="704"/>
            <p14:sldId id="627"/>
            <p14:sldId id="705"/>
            <p14:sldId id="706"/>
            <p14:sldId id="707"/>
            <p14:sldId id="730"/>
            <p14:sldId id="731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</p14:sldIdLst>
        </p14:section>
        <p14:section name="multipleClass" id="{B18AD78A-F114-E649-A2D0-7464DD53EBF1}">
          <p14:sldIdLst>
            <p14:sldId id="725"/>
            <p14:sldId id="270"/>
            <p14:sldId id="276"/>
            <p14:sldId id="274"/>
            <p14:sldId id="726"/>
            <p14:sldId id="727"/>
            <p14:sldId id="729"/>
          </p14:sldIdLst>
        </p14:section>
        <p14:section name="scoring" id="{1E8C8DCB-0FD1-D844-894A-29936696EDA5}">
          <p14:sldIdLst>
            <p14:sldId id="348"/>
            <p14:sldId id="301"/>
            <p14:sldId id="302"/>
            <p14:sldId id="349"/>
            <p14:sldId id="307"/>
            <p14:sldId id="393"/>
            <p14:sldId id="303"/>
            <p14:sldId id="304"/>
            <p14:sldId id="420"/>
            <p14:sldId id="376"/>
            <p14:sldId id="306"/>
            <p14:sldId id="350"/>
            <p14:sldId id="701"/>
            <p14:sldId id="375"/>
            <p14:sldId id="377"/>
          </p14:sldIdLst>
        </p14:section>
        <p14:section name="probability" id="{41C53134-E268-014D-952F-735B32E874AF}">
          <p14:sldIdLst>
            <p14:sldId id="370"/>
            <p14:sldId id="372"/>
            <p14:sldId id="308"/>
            <p14:sldId id="309"/>
            <p14:sldId id="345"/>
            <p14:sldId id="310"/>
            <p14:sldId id="379"/>
            <p14:sldId id="311"/>
            <p14:sldId id="698"/>
            <p14:sldId id="346"/>
            <p14:sldId id="312"/>
            <p14:sldId id="380"/>
            <p14:sldId id="699"/>
            <p14:sldId id="700"/>
          </p14:sldIdLst>
        </p14:section>
        <p14:section name="ranking" id="{1AED9B44-78CC-8849-A667-ED6F4EC36286}">
          <p14:sldIdLst>
            <p14:sldId id="351"/>
            <p14:sldId id="313"/>
          </p14:sldIdLst>
        </p14:section>
        <p14:section name="cluster" id="{D0D829B8-718E-C643-B063-1959A2805DD2}">
          <p14:sldIdLst>
            <p14:sldId id="371"/>
            <p14:sldId id="373"/>
            <p14:sldId id="314"/>
            <p14:sldId id="355"/>
            <p14:sldId id="315"/>
            <p14:sldId id="732"/>
            <p14:sldId id="734"/>
            <p14:sldId id="316"/>
            <p14:sldId id="738"/>
            <p14:sldId id="740"/>
            <p14:sldId id="741"/>
            <p14:sldId id="735"/>
            <p14:sldId id="739"/>
            <p14:sldId id="736"/>
            <p14:sldId id="737"/>
            <p14:sldId id="743"/>
            <p14:sldId id="745"/>
            <p14:sldId id="746"/>
            <p14:sldId id="748"/>
            <p14:sldId id="747"/>
            <p14:sldId id="749"/>
            <p14:sldId id="750"/>
            <p14:sldId id="742"/>
            <p14:sldId id="6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2"/>
    <p:restoredTop sz="97514"/>
  </p:normalViewPr>
  <p:slideViewPr>
    <p:cSldViewPr snapToGrid="0" snapToObjects="1">
      <p:cViewPr varScale="1">
        <p:scale>
          <a:sx n="188" d="100"/>
          <a:sy n="188" d="100"/>
        </p:scale>
        <p:origin x="239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8" d="100"/>
        <a:sy n="18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presProps" Target="presProps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viewProps" Target="viewProp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6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CC4DB435-3345-4DB7-9559-4A29F696FAF0}"/>
    <pc:docChg chg="modSld">
      <pc:chgData name="" userId="" providerId="" clId="Web-{CC4DB435-3345-4DB7-9559-4A29F696FAF0}" dt="2019-06-17T06:26:21.082" v="70" actId="20577"/>
      <pc:docMkLst>
        <pc:docMk/>
      </pc:docMkLst>
      <pc:sldChg chg="modSp">
        <pc:chgData name="" userId="" providerId="" clId="Web-{CC4DB435-3345-4DB7-9559-4A29F696FAF0}" dt="2019-06-17T06:26:16.582" v="68" actId="20577"/>
        <pc:sldMkLst>
          <pc:docMk/>
          <pc:sldMk cId="2327334221" sldId="256"/>
        </pc:sldMkLst>
        <pc:spChg chg="mod">
          <ac:chgData name="" userId="" providerId="" clId="Web-{CC4DB435-3345-4DB7-9559-4A29F696FAF0}" dt="2019-06-17T06:26:16.582" v="68" actId="20577"/>
          <ac:spMkLst>
            <pc:docMk/>
            <pc:sldMk cId="2327334221" sldId="256"/>
            <ac:spMk id="3" creationId="{00000000-0000-0000-0000-000000000000}"/>
          </ac:spMkLst>
        </pc:spChg>
      </pc:sldChg>
      <pc:sldChg chg="modSp">
        <pc:chgData name="" userId="" providerId="" clId="Web-{CC4DB435-3345-4DB7-9559-4A29F696FAF0}" dt="2019-06-17T06:20:13.659" v="4" actId="14100"/>
        <pc:sldMkLst>
          <pc:docMk/>
          <pc:sldMk cId="937752788" sldId="337"/>
        </pc:sldMkLst>
        <pc:spChg chg="mod">
          <ac:chgData name="" userId="" providerId="" clId="Web-{CC4DB435-3345-4DB7-9559-4A29F696FAF0}" dt="2019-06-17T06:20:13.659" v="4" actId="14100"/>
          <ac:spMkLst>
            <pc:docMk/>
            <pc:sldMk cId="937752788" sldId="337"/>
            <ac:spMk id="3" creationId="{B333103F-45E0-41C9-A9F7-0A27AD0951EA}"/>
          </ac:spMkLst>
        </pc:spChg>
      </pc:sldChg>
      <pc:sldChg chg="modSp">
        <pc:chgData name="" userId="" providerId="" clId="Web-{CC4DB435-3345-4DB7-9559-4A29F696FAF0}" dt="2019-06-17T06:20:25.174" v="9" actId="20577"/>
        <pc:sldMkLst>
          <pc:docMk/>
          <pc:sldMk cId="1245978787" sldId="383"/>
        </pc:sldMkLst>
        <pc:spChg chg="mod">
          <ac:chgData name="" userId="" providerId="" clId="Web-{CC4DB435-3345-4DB7-9559-4A29F696FAF0}" dt="2019-06-17T06:20:25.174" v="9" actId="20577"/>
          <ac:spMkLst>
            <pc:docMk/>
            <pc:sldMk cId="1245978787" sldId="383"/>
            <ac:spMk id="7" creationId="{00000000-0000-0000-0000-000000000000}"/>
          </ac:spMkLst>
        </pc:spChg>
      </pc:sldChg>
      <pc:sldChg chg="modSp">
        <pc:chgData name="" userId="" providerId="" clId="Web-{CC4DB435-3345-4DB7-9559-4A29F696FAF0}" dt="2019-06-17T06:20:58.221" v="11" actId="1076"/>
        <pc:sldMkLst>
          <pc:docMk/>
          <pc:sldMk cId="1101262918" sldId="388"/>
        </pc:sldMkLst>
        <pc:spChg chg="mod">
          <ac:chgData name="" userId="" providerId="" clId="Web-{CC4DB435-3345-4DB7-9559-4A29F696FAF0}" dt="2019-06-17T06:20:58.221" v="11" actId="1076"/>
          <ac:spMkLst>
            <pc:docMk/>
            <pc:sldMk cId="1101262918" sldId="388"/>
            <ac:spMk id="4" creationId="{00000000-0000-0000-0000-000000000000}"/>
          </ac:spMkLst>
        </pc:spChg>
      </pc:sldChg>
      <pc:sldChg chg="modSp">
        <pc:chgData name="" userId="" providerId="" clId="Web-{CC4DB435-3345-4DB7-9559-4A29F696FAF0}" dt="2019-06-17T06:21:40.300" v="34" actId="1076"/>
        <pc:sldMkLst>
          <pc:docMk/>
          <pc:sldMk cId="86576741" sldId="390"/>
        </pc:sldMkLst>
        <pc:spChg chg="mod">
          <ac:chgData name="" userId="" providerId="" clId="Web-{CC4DB435-3345-4DB7-9559-4A29F696FAF0}" dt="2019-06-17T06:21:40.300" v="34" actId="1076"/>
          <ac:spMkLst>
            <pc:docMk/>
            <pc:sldMk cId="86576741" sldId="390"/>
            <ac:spMk id="8" creationId="{00000000-0000-0000-0000-000000000000}"/>
          </ac:spMkLst>
        </pc:spChg>
      </pc:sldChg>
      <pc:sldChg chg="modSp">
        <pc:chgData name="" userId="" providerId="" clId="Web-{CC4DB435-3345-4DB7-9559-4A29F696FAF0}" dt="2019-06-17T06:22:28.065" v="43" actId="1076"/>
        <pc:sldMkLst>
          <pc:docMk/>
          <pc:sldMk cId="2382169063" sldId="392"/>
        </pc:sldMkLst>
        <pc:spChg chg="mod">
          <ac:chgData name="" userId="" providerId="" clId="Web-{CC4DB435-3345-4DB7-9559-4A29F696FAF0}" dt="2019-06-17T06:22:28.065" v="43" actId="1076"/>
          <ac:spMkLst>
            <pc:docMk/>
            <pc:sldMk cId="2382169063" sldId="392"/>
            <ac:spMk id="5" creationId="{00000000-0000-0000-0000-000000000000}"/>
          </ac:spMkLst>
        </pc:spChg>
      </pc:sldChg>
    </pc:docChg>
  </pc:docChgLst>
  <pc:docChgLst>
    <pc:chgData clId="Web-{56D45DF3-7587-4310-AD36-11DFAAFB673E}"/>
    <pc:docChg chg="addSld delSld modSld modSection">
      <pc:chgData name="" userId="" providerId="" clId="Web-{56D45DF3-7587-4310-AD36-11DFAAFB673E}" dt="2019-06-12T08:20:37.209" v="645" actId="1076"/>
      <pc:docMkLst>
        <pc:docMk/>
      </pc:docMkLst>
      <pc:sldChg chg="addSp modSp">
        <pc:chgData name="" userId="" providerId="" clId="Web-{56D45DF3-7587-4310-AD36-11DFAAFB673E}" dt="2019-06-12T07:40:29.733" v="364" actId="1076"/>
        <pc:sldMkLst>
          <pc:docMk/>
          <pc:sldMk cId="234924362" sldId="280"/>
        </pc:sldMkLst>
        <pc:spChg chg="add mod">
          <ac:chgData name="" userId="" providerId="" clId="Web-{56D45DF3-7587-4310-AD36-11DFAAFB673E}" dt="2019-06-12T07:40:29.733" v="364" actId="1076"/>
          <ac:spMkLst>
            <pc:docMk/>
            <pc:sldMk cId="234924362" sldId="280"/>
            <ac:spMk id="4" creationId="{1E0FA707-E127-4C47-B828-F1A1CE20FF16}"/>
          </ac:spMkLst>
        </pc:spChg>
      </pc:sldChg>
      <pc:sldChg chg="modSp">
        <pc:chgData name="" userId="" providerId="" clId="Web-{56D45DF3-7587-4310-AD36-11DFAAFB673E}" dt="2019-06-12T07:29:57.075" v="307" actId="20577"/>
        <pc:sldMkLst>
          <pc:docMk/>
          <pc:sldMk cId="1184564548" sldId="282"/>
        </pc:sldMkLst>
        <pc:spChg chg="mod">
          <ac:chgData name="" userId="" providerId="" clId="Web-{56D45DF3-7587-4310-AD36-11DFAAFB673E}" dt="2019-06-12T07:29:57.075" v="307" actId="20577"/>
          <ac:spMkLst>
            <pc:docMk/>
            <pc:sldMk cId="1184564548" sldId="282"/>
            <ac:spMk id="3" creationId="{00000000-0000-0000-0000-000000000000}"/>
          </ac:spMkLst>
        </pc:spChg>
      </pc:sldChg>
      <pc:sldChg chg="addSp modSp">
        <pc:chgData name="" userId="" providerId="" clId="Web-{56D45DF3-7587-4310-AD36-11DFAAFB673E}" dt="2019-06-12T07:38:04.951" v="349" actId="1076"/>
        <pc:sldMkLst>
          <pc:docMk/>
          <pc:sldMk cId="41788567" sldId="283"/>
        </pc:sldMkLst>
        <pc:spChg chg="add mod">
          <ac:chgData name="" userId="" providerId="" clId="Web-{56D45DF3-7587-4310-AD36-11DFAAFB673E}" dt="2019-06-12T07:38:04.951" v="349" actId="1076"/>
          <ac:spMkLst>
            <pc:docMk/>
            <pc:sldMk cId="41788567" sldId="283"/>
            <ac:spMk id="4" creationId="{8517D923-ABE3-4647-A4F5-08D24985364E}"/>
          </ac:spMkLst>
        </pc:spChg>
      </pc:sldChg>
      <pc:sldChg chg="addSp">
        <pc:chgData name="" userId="" providerId="" clId="Web-{56D45DF3-7587-4310-AD36-11DFAAFB673E}" dt="2019-06-12T07:17:54.338" v="43"/>
        <pc:sldMkLst>
          <pc:docMk/>
          <pc:sldMk cId="747665750" sldId="284"/>
        </pc:sldMkLst>
        <pc:spChg chg="add">
          <ac:chgData name="" userId="" providerId="" clId="Web-{56D45DF3-7587-4310-AD36-11DFAAFB673E}" dt="2019-06-12T07:17:54.338" v="43"/>
          <ac:spMkLst>
            <pc:docMk/>
            <pc:sldMk cId="747665750" sldId="284"/>
            <ac:spMk id="2" creationId="{3030E953-E1B2-4F04-AC35-4542700C199C}"/>
          </ac:spMkLst>
        </pc:spChg>
      </pc:sldChg>
      <pc:sldChg chg="addSp modSp">
        <pc:chgData name="" userId="" providerId="" clId="Web-{56D45DF3-7587-4310-AD36-11DFAAFB673E}" dt="2019-06-12T07:17:50.369" v="41" actId="20577"/>
        <pc:sldMkLst>
          <pc:docMk/>
          <pc:sldMk cId="390039095" sldId="286"/>
        </pc:sldMkLst>
        <pc:spChg chg="add mod">
          <ac:chgData name="" userId="" providerId="" clId="Web-{56D45DF3-7587-4310-AD36-11DFAAFB673E}" dt="2019-06-12T07:17:50.369" v="41" actId="20577"/>
          <ac:spMkLst>
            <pc:docMk/>
            <pc:sldMk cId="390039095" sldId="286"/>
            <ac:spMk id="3" creationId="{37250C87-C3C1-4075-8A5D-BE4E66319083}"/>
          </ac:spMkLst>
        </pc:spChg>
      </pc:sldChg>
      <pc:sldChg chg="addSp modSp">
        <pc:chgData name="" userId="" providerId="" clId="Web-{56D45DF3-7587-4310-AD36-11DFAAFB673E}" dt="2019-06-12T07:42:25.030" v="383" actId="1076"/>
        <pc:sldMkLst>
          <pc:docMk/>
          <pc:sldMk cId="276426887" sldId="290"/>
        </pc:sldMkLst>
        <pc:spChg chg="mod">
          <ac:chgData name="" userId="" providerId="" clId="Web-{56D45DF3-7587-4310-AD36-11DFAAFB673E}" dt="2019-06-12T07:42:11.499" v="375" actId="20577"/>
          <ac:spMkLst>
            <pc:docMk/>
            <pc:sldMk cId="276426887" sldId="290"/>
            <ac:spMk id="3" creationId="{00000000-0000-0000-0000-000000000000}"/>
          </ac:spMkLst>
        </pc:spChg>
        <pc:spChg chg="add mod">
          <ac:chgData name="" userId="" providerId="" clId="Web-{56D45DF3-7587-4310-AD36-11DFAAFB673E}" dt="2019-06-12T07:42:25.030" v="383" actId="1076"/>
          <ac:spMkLst>
            <pc:docMk/>
            <pc:sldMk cId="276426887" sldId="290"/>
            <ac:spMk id="4" creationId="{CC9B40C9-180D-4249-8685-B7DF98DA5387}"/>
          </ac:spMkLst>
        </pc:spChg>
      </pc:sldChg>
      <pc:sldChg chg="addSp">
        <pc:chgData name="" userId="" providerId="" clId="Web-{56D45DF3-7587-4310-AD36-11DFAAFB673E}" dt="2019-06-12T07:43:24.436" v="386"/>
        <pc:sldMkLst>
          <pc:docMk/>
          <pc:sldMk cId="277934028" sldId="292"/>
        </pc:sldMkLst>
        <pc:spChg chg="add">
          <ac:chgData name="" userId="" providerId="" clId="Web-{56D45DF3-7587-4310-AD36-11DFAAFB673E}" dt="2019-06-12T07:43:24.436" v="386"/>
          <ac:spMkLst>
            <pc:docMk/>
            <pc:sldMk cId="277934028" sldId="292"/>
            <ac:spMk id="4" creationId="{387099B8-73ED-4ED4-A824-025997115E97}"/>
          </ac:spMkLst>
        </pc:spChg>
      </pc:sldChg>
      <pc:sldChg chg="addSp">
        <pc:chgData name="" userId="" providerId="" clId="Web-{56D45DF3-7587-4310-AD36-11DFAAFB673E}" dt="2019-06-12T07:45:08.687" v="390"/>
        <pc:sldMkLst>
          <pc:docMk/>
          <pc:sldMk cId="4184840068" sldId="293"/>
        </pc:sldMkLst>
        <pc:spChg chg="add">
          <ac:chgData name="" userId="" providerId="" clId="Web-{56D45DF3-7587-4310-AD36-11DFAAFB673E}" dt="2019-06-12T07:45:08.687" v="390"/>
          <ac:spMkLst>
            <pc:docMk/>
            <pc:sldMk cId="4184840068" sldId="293"/>
            <ac:spMk id="5" creationId="{BE3BE8A5-69F0-49F6-80FE-9687197CF02A}"/>
          </ac:spMkLst>
        </pc:spChg>
      </pc:sldChg>
      <pc:sldChg chg="addSp">
        <pc:chgData name="" userId="" providerId="" clId="Web-{56D45DF3-7587-4310-AD36-11DFAAFB673E}" dt="2019-06-12T07:44:05.749" v="388"/>
        <pc:sldMkLst>
          <pc:docMk/>
          <pc:sldMk cId="1512593580" sldId="295"/>
        </pc:sldMkLst>
        <pc:spChg chg="add">
          <ac:chgData name="" userId="" providerId="" clId="Web-{56D45DF3-7587-4310-AD36-11DFAAFB673E}" dt="2019-06-12T07:44:05.749" v="388"/>
          <ac:spMkLst>
            <pc:docMk/>
            <pc:sldMk cId="1512593580" sldId="295"/>
            <ac:spMk id="5" creationId="{75A276F6-4B5B-4F5A-849E-0D4F75DA92D0}"/>
          </ac:spMkLst>
        </pc:spChg>
      </pc:sldChg>
      <pc:sldChg chg="addSp modSp">
        <pc:chgData name="" userId="" providerId="" clId="Web-{56D45DF3-7587-4310-AD36-11DFAAFB673E}" dt="2019-06-12T07:40:57.327" v="372" actId="1076"/>
        <pc:sldMkLst>
          <pc:docMk/>
          <pc:sldMk cId="1809868247" sldId="296"/>
        </pc:sldMkLst>
        <pc:spChg chg="add mod">
          <ac:chgData name="" userId="" providerId="" clId="Web-{56D45DF3-7587-4310-AD36-11DFAAFB673E}" dt="2019-06-12T07:40:57.327" v="372" actId="1076"/>
          <ac:spMkLst>
            <pc:docMk/>
            <pc:sldMk cId="1809868247" sldId="296"/>
            <ac:spMk id="4" creationId="{D1F4B8E1-FF36-449B-923E-3B3088E102E6}"/>
          </ac:spMkLst>
        </pc:spChg>
      </pc:sldChg>
      <pc:sldChg chg="addSp">
        <pc:chgData name="" userId="" providerId="" clId="Web-{56D45DF3-7587-4310-AD36-11DFAAFB673E}" dt="2019-06-12T07:44:10.249" v="389"/>
        <pc:sldMkLst>
          <pc:docMk/>
          <pc:sldMk cId="1014762928" sldId="297"/>
        </pc:sldMkLst>
        <pc:spChg chg="add">
          <ac:chgData name="" userId="" providerId="" clId="Web-{56D45DF3-7587-4310-AD36-11DFAAFB673E}" dt="2019-06-12T07:44:10.249" v="389"/>
          <ac:spMkLst>
            <pc:docMk/>
            <pc:sldMk cId="1014762928" sldId="297"/>
            <ac:spMk id="5" creationId="{D4D2E140-A169-4B2E-954C-15D7C7786656}"/>
          </ac:spMkLst>
        </pc:spChg>
      </pc:sldChg>
      <pc:sldChg chg="addSp">
        <pc:chgData name="" userId="" providerId="" clId="Web-{56D45DF3-7587-4310-AD36-11DFAAFB673E}" dt="2019-06-12T07:43:54.405" v="387"/>
        <pc:sldMkLst>
          <pc:docMk/>
          <pc:sldMk cId="1714176574" sldId="298"/>
        </pc:sldMkLst>
        <pc:spChg chg="add">
          <ac:chgData name="" userId="" providerId="" clId="Web-{56D45DF3-7587-4310-AD36-11DFAAFB673E}" dt="2019-06-12T07:43:54.405" v="387"/>
          <ac:spMkLst>
            <pc:docMk/>
            <pc:sldMk cId="1714176574" sldId="298"/>
            <ac:spMk id="5" creationId="{AF4FA068-F17E-4E78-86E8-D6E54622FFFE}"/>
          </ac:spMkLst>
        </pc:spChg>
      </pc:sldChg>
      <pc:sldChg chg="addSp">
        <pc:chgData name="" userId="" providerId="" clId="Web-{56D45DF3-7587-4310-AD36-11DFAAFB673E}" dt="2019-06-12T07:45:43.202" v="392"/>
        <pc:sldMkLst>
          <pc:docMk/>
          <pc:sldMk cId="1388728560" sldId="299"/>
        </pc:sldMkLst>
        <pc:spChg chg="add">
          <ac:chgData name="" userId="" providerId="" clId="Web-{56D45DF3-7587-4310-AD36-11DFAAFB673E}" dt="2019-06-12T07:45:43.202" v="392"/>
          <ac:spMkLst>
            <pc:docMk/>
            <pc:sldMk cId="1388728560" sldId="299"/>
            <ac:spMk id="5" creationId="{09C17354-66CA-4D21-BDC1-8503FBAB42B0}"/>
          </ac:spMkLst>
        </pc:spChg>
      </pc:sldChg>
      <pc:sldChg chg="addSp">
        <pc:chgData name="" userId="" providerId="" clId="Web-{56D45DF3-7587-4310-AD36-11DFAAFB673E}" dt="2019-06-12T07:45:47.484" v="393"/>
        <pc:sldMkLst>
          <pc:docMk/>
          <pc:sldMk cId="1586177663" sldId="300"/>
        </pc:sldMkLst>
        <pc:spChg chg="add">
          <ac:chgData name="" userId="" providerId="" clId="Web-{56D45DF3-7587-4310-AD36-11DFAAFB673E}" dt="2019-06-12T07:45:47.484" v="393"/>
          <ac:spMkLst>
            <pc:docMk/>
            <pc:sldMk cId="1586177663" sldId="300"/>
            <ac:spMk id="3" creationId="{3CF88A68-37A2-4F56-AABD-67E4726BB589}"/>
          </ac:spMkLst>
        </pc:spChg>
      </pc:sldChg>
      <pc:sldChg chg="addSp modSp">
        <pc:chgData name="" userId="" providerId="" clId="Web-{56D45DF3-7587-4310-AD36-11DFAAFB673E}" dt="2019-06-12T07:58:09.361" v="494"/>
        <pc:sldMkLst>
          <pc:docMk/>
          <pc:sldMk cId="1962307573" sldId="301"/>
        </pc:sldMkLst>
        <pc:spChg chg="add mod">
          <ac:chgData name="" userId="" providerId="" clId="Web-{56D45DF3-7587-4310-AD36-11DFAAFB673E}" dt="2019-06-12T07:50:27.016" v="433" actId="1076"/>
          <ac:spMkLst>
            <pc:docMk/>
            <pc:sldMk cId="1962307573" sldId="301"/>
            <ac:spMk id="4" creationId="{74E58300-A9DD-46C2-90BA-AC5DFDAA8E03}"/>
          </ac:spMkLst>
        </pc:spChg>
        <pc:spChg chg="add">
          <ac:chgData name="" userId="" providerId="" clId="Web-{56D45DF3-7587-4310-AD36-11DFAAFB673E}" dt="2019-06-12T07:58:09.361" v="494"/>
          <ac:spMkLst>
            <pc:docMk/>
            <pc:sldMk cId="1962307573" sldId="301"/>
            <ac:spMk id="6" creationId="{56F18592-C682-43FC-A8DA-7B61E76F2126}"/>
          </ac:spMkLst>
        </pc:spChg>
      </pc:sldChg>
      <pc:sldChg chg="addSp modSp">
        <pc:chgData name="" userId="" providerId="" clId="Web-{56D45DF3-7587-4310-AD36-11DFAAFB673E}" dt="2019-06-12T07:51:48.047" v="468" actId="14100"/>
        <pc:sldMkLst>
          <pc:docMk/>
          <pc:sldMk cId="84137519" sldId="302"/>
        </pc:sldMkLst>
        <pc:spChg chg="add mod">
          <ac:chgData name="" userId="" providerId="" clId="Web-{56D45DF3-7587-4310-AD36-11DFAAFB673E}" dt="2019-06-12T07:51:44.329" v="467" actId="1076"/>
          <ac:spMkLst>
            <pc:docMk/>
            <pc:sldMk cId="84137519" sldId="302"/>
            <ac:spMk id="6" creationId="{B13BFCA0-CED0-4F3E-B6B8-B3A168DA77BB}"/>
          </ac:spMkLst>
        </pc:spChg>
        <pc:picChg chg="mod">
          <ac:chgData name="" userId="" providerId="" clId="Web-{56D45DF3-7587-4310-AD36-11DFAAFB673E}" dt="2019-06-12T07:51:48.047" v="468" actId="14100"/>
          <ac:picMkLst>
            <pc:docMk/>
            <pc:sldMk cId="84137519" sldId="302"/>
            <ac:picMk id="4" creationId="{00000000-0000-0000-0000-000000000000}"/>
          </ac:picMkLst>
        </pc:picChg>
      </pc:sldChg>
      <pc:sldChg chg="addSp modSp">
        <pc:chgData name="" userId="" providerId="" clId="Web-{56D45DF3-7587-4310-AD36-11DFAAFB673E}" dt="2019-06-12T07:57:44.955" v="485" actId="20577"/>
        <pc:sldMkLst>
          <pc:docMk/>
          <pc:sldMk cId="1722418521" sldId="303"/>
        </pc:sldMkLst>
        <pc:spChg chg="add mod">
          <ac:chgData name="" userId="" providerId="" clId="Web-{56D45DF3-7587-4310-AD36-11DFAAFB673E}" dt="2019-06-12T07:57:44.955" v="485" actId="20577"/>
          <ac:spMkLst>
            <pc:docMk/>
            <pc:sldMk cId="1722418521" sldId="303"/>
            <ac:spMk id="5" creationId="{F9EC0B54-9311-4BDA-854F-B87C2E2EC2FF}"/>
          </ac:spMkLst>
        </pc:spChg>
      </pc:sldChg>
      <pc:sldChg chg="addSp modSp">
        <pc:chgData name="" userId="" providerId="" clId="Web-{56D45DF3-7587-4310-AD36-11DFAAFB673E}" dt="2019-06-12T07:57:40.236" v="482" actId="20577"/>
        <pc:sldMkLst>
          <pc:docMk/>
          <pc:sldMk cId="778924723" sldId="304"/>
        </pc:sldMkLst>
        <pc:spChg chg="add mod">
          <ac:chgData name="" userId="" providerId="" clId="Web-{56D45DF3-7587-4310-AD36-11DFAAFB673E}" dt="2019-06-12T07:57:40.236" v="482" actId="20577"/>
          <ac:spMkLst>
            <pc:docMk/>
            <pc:sldMk cId="778924723" sldId="304"/>
            <ac:spMk id="5" creationId="{17552019-98BE-4224-BEF7-6ACE91270FFA}"/>
          </ac:spMkLst>
        </pc:spChg>
      </pc:sldChg>
      <pc:sldChg chg="addSp">
        <pc:chgData name="" userId="" providerId="" clId="Web-{56D45DF3-7587-4310-AD36-11DFAAFB673E}" dt="2019-06-12T08:04:07.378" v="501"/>
        <pc:sldMkLst>
          <pc:docMk/>
          <pc:sldMk cId="1771179815" sldId="306"/>
        </pc:sldMkLst>
        <pc:spChg chg="add">
          <ac:chgData name="" userId="" providerId="" clId="Web-{56D45DF3-7587-4310-AD36-11DFAAFB673E}" dt="2019-06-12T08:04:07.378" v="501"/>
          <ac:spMkLst>
            <pc:docMk/>
            <pc:sldMk cId="1771179815" sldId="306"/>
            <ac:spMk id="5" creationId="{28E820FA-162C-4101-B767-9A8E1DD95CB5}"/>
          </ac:spMkLst>
        </pc:spChg>
      </pc:sldChg>
      <pc:sldChg chg="addSp">
        <pc:chgData name="" userId="" providerId="" clId="Web-{56D45DF3-7587-4310-AD36-11DFAAFB673E}" dt="2019-06-12T07:58:00.798" v="492"/>
        <pc:sldMkLst>
          <pc:docMk/>
          <pc:sldMk cId="2023134107" sldId="307"/>
        </pc:sldMkLst>
        <pc:spChg chg="add">
          <ac:chgData name="" userId="" providerId="" clId="Web-{56D45DF3-7587-4310-AD36-11DFAAFB673E}" dt="2019-06-12T07:52:38.782" v="476"/>
          <ac:spMkLst>
            <pc:docMk/>
            <pc:sldMk cId="2023134107" sldId="307"/>
            <ac:spMk id="5" creationId="{8A6A6D4A-623D-4D0C-8A2A-160301D4152A}"/>
          </ac:spMkLst>
        </pc:spChg>
        <pc:spChg chg="add">
          <ac:chgData name="" userId="" providerId="" clId="Web-{56D45DF3-7587-4310-AD36-11DFAAFB673E}" dt="2019-06-12T07:58:00.798" v="492"/>
          <ac:spMkLst>
            <pc:docMk/>
            <pc:sldMk cId="2023134107" sldId="307"/>
            <ac:spMk id="7" creationId="{995BB008-0339-4C52-AADD-83FE2E44A555}"/>
          </ac:spMkLst>
        </pc:spChg>
      </pc:sldChg>
      <pc:sldChg chg="addSp modSp">
        <pc:chgData name="" userId="" providerId="" clId="Web-{56D45DF3-7587-4310-AD36-11DFAAFB673E}" dt="2019-06-12T08:11:16.348" v="573" actId="20577"/>
        <pc:sldMkLst>
          <pc:docMk/>
          <pc:sldMk cId="173819566" sldId="308"/>
        </pc:sldMkLst>
        <pc:spChg chg="add mod">
          <ac:chgData name="" userId="" providerId="" clId="Web-{56D45DF3-7587-4310-AD36-11DFAAFB673E}" dt="2019-06-12T08:11:16.348" v="573" actId="20577"/>
          <ac:spMkLst>
            <pc:docMk/>
            <pc:sldMk cId="173819566" sldId="308"/>
            <ac:spMk id="5" creationId="{FDB0D255-A9DA-42B8-A4EE-352F95C364D0}"/>
          </ac:spMkLst>
        </pc:spChg>
        <pc:picChg chg="mod">
          <ac:chgData name="" userId="" providerId="" clId="Web-{56D45DF3-7587-4310-AD36-11DFAAFB673E}" dt="2019-06-12T08:06:03.862" v="506" actId="14100"/>
          <ac:picMkLst>
            <pc:docMk/>
            <pc:sldMk cId="173819566" sldId="308"/>
            <ac:picMk id="4" creationId="{00000000-0000-0000-0000-000000000000}"/>
          </ac:picMkLst>
        </pc:picChg>
      </pc:sldChg>
      <pc:sldChg chg="addSp modSp">
        <pc:chgData name="" userId="" providerId="" clId="Web-{56D45DF3-7587-4310-AD36-11DFAAFB673E}" dt="2019-06-12T08:11:10.645" v="570" actId="20577"/>
        <pc:sldMkLst>
          <pc:docMk/>
          <pc:sldMk cId="865031216" sldId="309"/>
        </pc:sldMkLst>
        <pc:spChg chg="add mod">
          <ac:chgData name="" userId="" providerId="" clId="Web-{56D45DF3-7587-4310-AD36-11DFAAFB673E}" dt="2019-06-12T08:11:10.645" v="570" actId="20577"/>
          <ac:spMkLst>
            <pc:docMk/>
            <pc:sldMk cId="865031216" sldId="309"/>
            <ac:spMk id="4" creationId="{3F661A3A-CCCE-489D-9283-54260176EC09}"/>
          </ac:spMkLst>
        </pc:spChg>
      </pc:sldChg>
      <pc:sldChg chg="addSp modSp">
        <pc:chgData name="" userId="" providerId="" clId="Web-{56D45DF3-7587-4310-AD36-11DFAAFB673E}" dt="2019-06-12T08:10:57.738" v="564" actId="20577"/>
        <pc:sldMkLst>
          <pc:docMk/>
          <pc:sldMk cId="2063898237" sldId="310"/>
        </pc:sldMkLst>
        <pc:spChg chg="add mod">
          <ac:chgData name="" userId="" providerId="" clId="Web-{56D45DF3-7587-4310-AD36-11DFAAFB673E}" dt="2019-06-12T08:10:57.738" v="564" actId="20577"/>
          <ac:spMkLst>
            <pc:docMk/>
            <pc:sldMk cId="2063898237" sldId="310"/>
            <ac:spMk id="2" creationId="{EA9C17CE-615F-4681-A4AC-9995234CA4B2}"/>
          </ac:spMkLst>
        </pc:spChg>
        <pc:picChg chg="mod">
          <ac:chgData name="" userId="" providerId="" clId="Web-{56D45DF3-7587-4310-AD36-11DFAAFB673E}" dt="2019-06-12T08:09:25.519" v="544" actId="1076"/>
          <ac:picMkLst>
            <pc:docMk/>
            <pc:sldMk cId="2063898237" sldId="310"/>
            <ac:picMk id="5" creationId="{00000000-0000-0000-0000-000000000000}"/>
          </ac:picMkLst>
        </pc:picChg>
      </pc:sldChg>
      <pc:sldChg chg="addSp">
        <pc:chgData name="" userId="" providerId="" clId="Web-{56D45DF3-7587-4310-AD36-11DFAAFB673E}" dt="2019-06-12T08:11:40.379" v="576"/>
        <pc:sldMkLst>
          <pc:docMk/>
          <pc:sldMk cId="1483881780" sldId="311"/>
        </pc:sldMkLst>
        <pc:spChg chg="add">
          <ac:chgData name="" userId="" providerId="" clId="Web-{56D45DF3-7587-4310-AD36-11DFAAFB673E}" dt="2019-06-12T08:11:40.379" v="576"/>
          <ac:spMkLst>
            <pc:docMk/>
            <pc:sldMk cId="1483881780" sldId="311"/>
            <ac:spMk id="5" creationId="{5A4DF309-386B-4E54-8108-9F00E00BA793}"/>
          </ac:spMkLst>
        </pc:spChg>
      </pc:sldChg>
      <pc:sldChg chg="addSp">
        <pc:chgData name="" userId="" providerId="" clId="Web-{56D45DF3-7587-4310-AD36-11DFAAFB673E}" dt="2019-06-12T08:12:01.270" v="578"/>
        <pc:sldMkLst>
          <pc:docMk/>
          <pc:sldMk cId="141126987" sldId="312"/>
        </pc:sldMkLst>
        <pc:spChg chg="add">
          <ac:chgData name="" userId="" providerId="" clId="Web-{56D45DF3-7587-4310-AD36-11DFAAFB673E}" dt="2019-06-12T08:12:01.270" v="578"/>
          <ac:spMkLst>
            <pc:docMk/>
            <pc:sldMk cId="141126987" sldId="312"/>
            <ac:spMk id="5" creationId="{C5F2E483-E8CA-4C74-86AA-E5E2EF08291F}"/>
          </ac:spMkLst>
        </pc:spChg>
      </pc:sldChg>
      <pc:sldChg chg="addSp">
        <pc:chgData name="" userId="" providerId="" clId="Web-{56D45DF3-7587-4310-AD36-11DFAAFB673E}" dt="2019-06-12T08:12:36.051" v="580"/>
        <pc:sldMkLst>
          <pc:docMk/>
          <pc:sldMk cId="690297479" sldId="313"/>
        </pc:sldMkLst>
        <pc:spChg chg="add">
          <ac:chgData name="" userId="" providerId="" clId="Web-{56D45DF3-7587-4310-AD36-11DFAAFB673E}" dt="2019-06-12T08:12:36.051" v="580"/>
          <ac:spMkLst>
            <pc:docMk/>
            <pc:sldMk cId="690297479" sldId="313"/>
            <ac:spMk id="5" creationId="{E7C788FC-57BA-4C40-9BA1-01F5064783DD}"/>
          </ac:spMkLst>
        </pc:spChg>
      </pc:sldChg>
      <pc:sldChg chg="addSp">
        <pc:chgData name="" userId="" providerId="" clId="Web-{56D45DF3-7587-4310-AD36-11DFAAFB673E}" dt="2019-06-12T08:14:22.333" v="608"/>
        <pc:sldMkLst>
          <pc:docMk/>
          <pc:sldMk cId="529255017" sldId="314"/>
        </pc:sldMkLst>
        <pc:spChg chg="add">
          <ac:chgData name="" userId="" providerId="" clId="Web-{56D45DF3-7587-4310-AD36-11DFAAFB673E}" dt="2019-06-12T08:14:22.333" v="608"/>
          <ac:spMkLst>
            <pc:docMk/>
            <pc:sldMk cId="529255017" sldId="314"/>
            <ac:spMk id="5" creationId="{1493375E-0B30-42B4-AAC9-CACA58F5386B}"/>
          </ac:spMkLst>
        </pc:spChg>
      </pc:sldChg>
      <pc:sldChg chg="addSp modSp">
        <pc:chgData name="" userId="" providerId="" clId="Web-{56D45DF3-7587-4310-AD36-11DFAAFB673E}" dt="2019-06-12T08:15:13.521" v="611"/>
        <pc:sldMkLst>
          <pc:docMk/>
          <pc:sldMk cId="463109569" sldId="315"/>
        </pc:sldMkLst>
        <pc:spChg chg="add">
          <ac:chgData name="" userId="" providerId="" clId="Web-{56D45DF3-7587-4310-AD36-11DFAAFB673E}" dt="2019-06-12T08:15:13.521" v="611"/>
          <ac:spMkLst>
            <pc:docMk/>
            <pc:sldMk cId="463109569" sldId="315"/>
            <ac:spMk id="2" creationId="{ECFC39EF-932F-45FF-A17D-4B7B92C53AFD}"/>
          </ac:spMkLst>
        </pc:spChg>
        <pc:picChg chg="mod">
          <ac:chgData name="" userId="" providerId="" clId="Web-{56D45DF3-7587-4310-AD36-11DFAAFB673E}" dt="2019-06-12T08:14:41.239" v="610" actId="14100"/>
          <ac:picMkLst>
            <pc:docMk/>
            <pc:sldMk cId="463109569" sldId="315"/>
            <ac:picMk id="5" creationId="{00000000-0000-0000-0000-000000000000}"/>
          </ac:picMkLst>
        </pc:picChg>
      </pc:sldChg>
      <pc:sldChg chg="addSp modSp">
        <pc:chgData name="" userId="" providerId="" clId="Web-{56D45DF3-7587-4310-AD36-11DFAAFB673E}" dt="2019-06-12T08:16:03.442" v="620" actId="20577"/>
        <pc:sldMkLst>
          <pc:docMk/>
          <pc:sldMk cId="2089209735" sldId="316"/>
        </pc:sldMkLst>
        <pc:spChg chg="add mod">
          <ac:chgData name="" userId="" providerId="" clId="Web-{56D45DF3-7587-4310-AD36-11DFAAFB673E}" dt="2019-06-12T08:16:03.442" v="620" actId="20577"/>
          <ac:spMkLst>
            <pc:docMk/>
            <pc:sldMk cId="2089209735" sldId="316"/>
            <ac:spMk id="5" creationId="{E8F00197-DAC1-44DD-BE32-9426E76282A7}"/>
          </ac:spMkLst>
        </pc:spChg>
      </pc:sldChg>
      <pc:sldChg chg="addSp modSp">
        <pc:chgData name="" userId="" providerId="" clId="Web-{56D45DF3-7587-4310-AD36-11DFAAFB673E}" dt="2019-06-12T07:15:43.650" v="30" actId="1076"/>
        <pc:sldMkLst>
          <pc:docMk/>
          <pc:sldMk cId="937752788" sldId="337"/>
        </pc:sldMkLst>
        <pc:spChg chg="add mod">
          <ac:chgData name="" userId="" providerId="" clId="Web-{56D45DF3-7587-4310-AD36-11DFAAFB673E}" dt="2019-06-12T07:15:43.650" v="30" actId="1076"/>
          <ac:spMkLst>
            <pc:docMk/>
            <pc:sldMk cId="937752788" sldId="337"/>
            <ac:spMk id="3" creationId="{B333103F-45E0-41C9-A9F7-0A27AD0951EA}"/>
          </ac:spMkLst>
        </pc:spChg>
      </pc:sldChg>
      <pc:sldChg chg="addSp modSp">
        <pc:chgData name="" userId="" providerId="" clId="Web-{56D45DF3-7587-4310-AD36-11DFAAFB673E}" dt="2019-06-12T07:30:46.012" v="320" actId="1076"/>
        <pc:sldMkLst>
          <pc:docMk/>
          <pc:sldMk cId="633670462" sldId="340"/>
        </pc:sldMkLst>
        <pc:spChg chg="add mod">
          <ac:chgData name="" userId="" providerId="" clId="Web-{56D45DF3-7587-4310-AD36-11DFAAFB673E}" dt="2019-06-12T07:30:46.012" v="320" actId="1076"/>
          <ac:spMkLst>
            <pc:docMk/>
            <pc:sldMk cId="633670462" sldId="340"/>
            <ac:spMk id="4" creationId="{B91E585B-35D7-4BAD-A2E8-FA184841C327}"/>
          </ac:spMkLst>
        </pc:spChg>
      </pc:sldChg>
      <pc:sldChg chg="addSp modSp">
        <pc:chgData name="" userId="" providerId="" clId="Web-{56D45DF3-7587-4310-AD36-11DFAAFB673E}" dt="2019-06-12T07:38:32.076" v="355" actId="1076"/>
        <pc:sldMkLst>
          <pc:docMk/>
          <pc:sldMk cId="298805466" sldId="341"/>
        </pc:sldMkLst>
        <pc:spChg chg="add mod">
          <ac:chgData name="" userId="" providerId="" clId="Web-{56D45DF3-7587-4310-AD36-11DFAAFB673E}" dt="2019-06-12T07:38:32.076" v="355" actId="1076"/>
          <ac:spMkLst>
            <pc:docMk/>
            <pc:sldMk cId="298805466" sldId="341"/>
            <ac:spMk id="3" creationId="{91606556-B9C0-4EC1-9225-B24D4997EAEE}"/>
          </ac:spMkLst>
        </pc:spChg>
      </pc:sldChg>
      <pc:sldChg chg="addSp">
        <pc:chgData name="" userId="" providerId="" clId="Web-{56D45DF3-7587-4310-AD36-11DFAAFB673E}" dt="2019-06-12T07:43:04.530" v="384"/>
        <pc:sldMkLst>
          <pc:docMk/>
          <pc:sldMk cId="74962077" sldId="343"/>
        </pc:sldMkLst>
        <pc:spChg chg="add">
          <ac:chgData name="" userId="" providerId="" clId="Web-{56D45DF3-7587-4310-AD36-11DFAAFB673E}" dt="2019-06-12T07:43:04.530" v="384"/>
          <ac:spMkLst>
            <pc:docMk/>
            <pc:sldMk cId="74962077" sldId="343"/>
            <ac:spMk id="5" creationId="{C485BE8A-ADBF-4E06-A515-12AF16A47A5D}"/>
          </ac:spMkLst>
        </pc:spChg>
      </pc:sldChg>
      <pc:sldChg chg="addSp">
        <pc:chgData name="" userId="" providerId="" clId="Web-{56D45DF3-7587-4310-AD36-11DFAAFB673E}" dt="2019-06-12T07:43:12.453" v="385"/>
        <pc:sldMkLst>
          <pc:docMk/>
          <pc:sldMk cId="2016112982" sldId="344"/>
        </pc:sldMkLst>
        <pc:spChg chg="add">
          <ac:chgData name="" userId="" providerId="" clId="Web-{56D45DF3-7587-4310-AD36-11DFAAFB673E}" dt="2019-06-12T07:43:12.453" v="385"/>
          <ac:spMkLst>
            <pc:docMk/>
            <pc:sldMk cId="2016112982" sldId="344"/>
            <ac:spMk id="5" creationId="{F4D498EF-5161-4D71-AE37-3DA76331F878}"/>
          </ac:spMkLst>
        </pc:spChg>
      </pc:sldChg>
      <pc:sldChg chg="addSp modSp">
        <pc:chgData name="" userId="" providerId="" clId="Web-{56D45DF3-7587-4310-AD36-11DFAAFB673E}" dt="2019-06-12T08:11:06.395" v="567" actId="20577"/>
        <pc:sldMkLst>
          <pc:docMk/>
          <pc:sldMk cId="98665011" sldId="345"/>
        </pc:sldMkLst>
        <pc:spChg chg="add mod">
          <ac:chgData name="" userId="" providerId="" clId="Web-{56D45DF3-7587-4310-AD36-11DFAAFB673E}" dt="2019-06-12T08:11:06.395" v="567" actId="20577"/>
          <ac:spMkLst>
            <pc:docMk/>
            <pc:sldMk cId="98665011" sldId="345"/>
            <ac:spMk id="4" creationId="{9509E637-F7E8-4B33-BDF8-557C472BEE72}"/>
          </ac:spMkLst>
        </pc:spChg>
      </pc:sldChg>
      <pc:sldChg chg="addSp">
        <pc:chgData name="" userId="" providerId="" clId="Web-{56D45DF3-7587-4310-AD36-11DFAAFB673E}" dt="2019-06-12T08:11:46.801" v="577"/>
        <pc:sldMkLst>
          <pc:docMk/>
          <pc:sldMk cId="214820202" sldId="346"/>
        </pc:sldMkLst>
        <pc:spChg chg="add">
          <ac:chgData name="" userId="" providerId="" clId="Web-{56D45DF3-7587-4310-AD36-11DFAAFB673E}" dt="2019-06-12T08:11:46.801" v="577"/>
          <ac:spMkLst>
            <pc:docMk/>
            <pc:sldMk cId="214820202" sldId="346"/>
            <ac:spMk id="5" creationId="{4ACC4C08-760C-4BFC-930F-93500D5B382E}"/>
          </ac:spMkLst>
        </pc:spChg>
      </pc:sldChg>
      <pc:sldChg chg="addSp modSp">
        <pc:chgData name="" userId="" providerId="" clId="Web-{56D45DF3-7587-4310-AD36-11DFAAFB673E}" dt="2019-06-12T07:58:02.877" v="493"/>
        <pc:sldMkLst>
          <pc:docMk/>
          <pc:sldMk cId="654325436" sldId="349"/>
        </pc:sldMkLst>
        <pc:spChg chg="add mod">
          <ac:chgData name="" userId="" providerId="" clId="Web-{56D45DF3-7587-4310-AD36-11DFAAFB673E}" dt="2019-06-12T07:52:21.297" v="475" actId="1076"/>
          <ac:spMkLst>
            <pc:docMk/>
            <pc:sldMk cId="654325436" sldId="349"/>
            <ac:spMk id="4" creationId="{15CD4E61-9EAD-4420-915B-DBB4EA0F0449}"/>
          </ac:spMkLst>
        </pc:spChg>
        <pc:spChg chg="add">
          <ac:chgData name="" userId="" providerId="" clId="Web-{56D45DF3-7587-4310-AD36-11DFAAFB673E}" dt="2019-06-12T07:58:02.877" v="493"/>
          <ac:spMkLst>
            <pc:docMk/>
            <pc:sldMk cId="654325436" sldId="349"/>
            <ac:spMk id="6" creationId="{EF04498E-D099-45FD-8184-C6401519E066}"/>
          </ac:spMkLst>
        </pc:spChg>
      </pc:sldChg>
      <pc:sldChg chg="addSp">
        <pc:chgData name="" userId="" providerId="" clId="Web-{56D45DF3-7587-4310-AD36-11DFAAFB673E}" dt="2019-06-12T08:04:37.331" v="505"/>
        <pc:sldMkLst>
          <pc:docMk/>
          <pc:sldMk cId="518901515" sldId="350"/>
        </pc:sldMkLst>
        <pc:spChg chg="add">
          <ac:chgData name="" userId="" providerId="" clId="Web-{56D45DF3-7587-4310-AD36-11DFAAFB673E}" dt="2019-06-12T08:04:37.331" v="505"/>
          <ac:spMkLst>
            <pc:docMk/>
            <pc:sldMk cId="518901515" sldId="350"/>
            <ac:spMk id="5" creationId="{E07AB8A7-93D9-4303-909D-E57C6D019A82}"/>
          </ac:spMkLst>
        </pc:spChg>
      </pc:sldChg>
      <pc:sldChg chg="addSp">
        <pc:chgData name="" userId="" providerId="" clId="Web-{56D45DF3-7587-4310-AD36-11DFAAFB673E}" dt="2019-06-12T08:14:34.833" v="609"/>
        <pc:sldMkLst>
          <pc:docMk/>
          <pc:sldMk cId="2024271243" sldId="355"/>
        </pc:sldMkLst>
        <pc:spChg chg="add">
          <ac:chgData name="" userId="" providerId="" clId="Web-{56D45DF3-7587-4310-AD36-11DFAAFB673E}" dt="2019-06-12T08:14:34.833" v="609"/>
          <ac:spMkLst>
            <pc:docMk/>
            <pc:sldMk cId="2024271243" sldId="355"/>
            <ac:spMk id="5" creationId="{4F333C52-8F38-4774-9B16-4E00F722592D}"/>
          </ac:spMkLst>
        </pc:spChg>
      </pc:sldChg>
      <pc:sldChg chg="addSp modSp">
        <pc:chgData name="" userId="" providerId="" clId="Web-{56D45DF3-7587-4310-AD36-11DFAAFB673E}" dt="2019-06-12T07:29:35.590" v="304" actId="1076"/>
        <pc:sldMkLst>
          <pc:docMk/>
          <pc:sldMk cId="617457349" sldId="368"/>
        </pc:sldMkLst>
        <pc:spChg chg="add mod">
          <ac:chgData name="" userId="" providerId="" clId="Web-{56D45DF3-7587-4310-AD36-11DFAAFB673E}" dt="2019-06-12T07:29:35.590" v="304" actId="1076"/>
          <ac:spMkLst>
            <pc:docMk/>
            <pc:sldMk cId="617457349" sldId="368"/>
            <ac:spMk id="3" creationId="{7EDC44CA-E325-47E3-AAB3-33CDDD58784B}"/>
          </ac:spMkLst>
        </pc:spChg>
      </pc:sldChg>
      <pc:sldChg chg="addSp modSp">
        <pc:chgData name="" userId="" providerId="" clId="Web-{56D45DF3-7587-4310-AD36-11DFAAFB673E}" dt="2019-06-12T07:37:06.404" v="343" actId="1076"/>
        <pc:sldMkLst>
          <pc:docMk/>
          <pc:sldMk cId="1549213335" sldId="369"/>
        </pc:sldMkLst>
        <pc:spChg chg="add mod">
          <ac:chgData name="" userId="" providerId="" clId="Web-{56D45DF3-7587-4310-AD36-11DFAAFB673E}" dt="2019-06-12T07:37:06.404" v="343" actId="1076"/>
          <ac:spMkLst>
            <pc:docMk/>
            <pc:sldMk cId="1549213335" sldId="369"/>
            <ac:spMk id="3" creationId="{C45C2DC8-B7E3-4377-A53E-C63FB72568BA}"/>
          </ac:spMkLst>
        </pc:spChg>
      </pc:sldChg>
      <pc:sldChg chg="addSp modSp">
        <pc:chgData name="" userId="" providerId="" clId="Web-{56D45DF3-7587-4310-AD36-11DFAAFB673E}" dt="2019-06-12T07:47:45.531" v="426" actId="1076"/>
        <pc:sldMkLst>
          <pc:docMk/>
          <pc:sldMk cId="737835515" sldId="372"/>
        </pc:sldMkLst>
        <pc:spChg chg="add mod">
          <ac:chgData name="" userId="" providerId="" clId="Web-{56D45DF3-7587-4310-AD36-11DFAAFB673E}" dt="2019-06-12T07:47:45.531" v="426" actId="1076"/>
          <ac:spMkLst>
            <pc:docMk/>
            <pc:sldMk cId="737835515" sldId="372"/>
            <ac:spMk id="6" creationId="{4EC4A4DD-29F4-4B9F-B0B0-BCAD7D354C9D}"/>
          </ac:spMkLst>
        </pc:spChg>
      </pc:sldChg>
      <pc:sldChg chg="addSp modSp">
        <pc:chgData name="" userId="" providerId="" clId="Web-{56D45DF3-7587-4310-AD36-11DFAAFB673E}" dt="2019-06-12T08:16:56.599" v="630" actId="20577"/>
        <pc:sldMkLst>
          <pc:docMk/>
          <pc:sldMk cId="940824934" sldId="373"/>
        </pc:sldMkLst>
        <pc:spChg chg="add mod">
          <ac:chgData name="" userId="" providerId="" clId="Web-{56D45DF3-7587-4310-AD36-11DFAAFB673E}" dt="2019-06-12T08:16:56.599" v="630" actId="20577"/>
          <ac:spMkLst>
            <pc:docMk/>
            <pc:sldMk cId="940824934" sldId="373"/>
            <ac:spMk id="6" creationId="{A9EEE731-7B2D-42F0-B916-9B93C091BCAA}"/>
          </ac:spMkLst>
        </pc:spChg>
        <pc:picChg chg="mod">
          <ac:chgData name="" userId="" providerId="" clId="Web-{56D45DF3-7587-4310-AD36-11DFAAFB673E}" dt="2019-06-12T08:12:52.176" v="581" actId="14100"/>
          <ac:picMkLst>
            <pc:docMk/>
            <pc:sldMk cId="940824934" sldId="373"/>
            <ac:picMk id="3" creationId="{00000000-0000-0000-0000-000000000000}"/>
          </ac:picMkLst>
        </pc:picChg>
      </pc:sldChg>
      <pc:sldChg chg="addSp modSp">
        <pc:chgData name="" userId="" providerId="" clId="Web-{56D45DF3-7587-4310-AD36-11DFAAFB673E}" dt="2019-06-12T07:46:03.843" v="395"/>
        <pc:sldMkLst>
          <pc:docMk/>
          <pc:sldMk cId="206095012" sldId="374"/>
        </pc:sldMkLst>
        <pc:spChg chg="add ord">
          <ac:chgData name="" userId="" providerId="" clId="Web-{56D45DF3-7587-4310-AD36-11DFAAFB673E}" dt="2019-06-12T07:46:03.843" v="395"/>
          <ac:spMkLst>
            <pc:docMk/>
            <pc:sldMk cId="206095012" sldId="374"/>
            <ac:spMk id="4" creationId="{2730C032-68E9-41F4-82C3-904540A5042F}"/>
          </ac:spMkLst>
        </pc:spChg>
      </pc:sldChg>
      <pc:sldChg chg="modSp">
        <pc:chgData name="" userId="" providerId="" clId="Web-{56D45DF3-7587-4310-AD36-11DFAAFB673E}" dt="2019-06-12T07:58:51.205" v="500" actId="14100"/>
        <pc:sldMkLst>
          <pc:docMk/>
          <pc:sldMk cId="858044414" sldId="376"/>
        </pc:sldMkLst>
        <pc:picChg chg="mod">
          <ac:chgData name="" userId="" providerId="" clId="Web-{56D45DF3-7587-4310-AD36-11DFAAFB673E}" dt="2019-06-12T07:58:51.205" v="500" actId="14100"/>
          <ac:picMkLst>
            <pc:docMk/>
            <pc:sldMk cId="858044414" sldId="376"/>
            <ac:picMk id="4" creationId="{00000000-0000-0000-0000-000000000000}"/>
          </ac:picMkLst>
        </pc:picChg>
      </pc:sldChg>
      <pc:sldChg chg="modSp">
        <pc:chgData name="" userId="" providerId="" clId="Web-{56D45DF3-7587-4310-AD36-11DFAAFB673E}" dt="2019-06-12T08:10:23.505" v="563" actId="1076"/>
        <pc:sldMkLst>
          <pc:docMk/>
          <pc:sldMk cId="709372458" sldId="379"/>
        </pc:sldMkLst>
        <pc:spChg chg="mod">
          <ac:chgData name="" userId="" providerId="" clId="Web-{56D45DF3-7587-4310-AD36-11DFAAFB673E}" dt="2019-06-12T08:10:23.505" v="563" actId="1076"/>
          <ac:spMkLst>
            <pc:docMk/>
            <pc:sldMk cId="709372458" sldId="379"/>
            <ac:spMk id="4" creationId="{E8A3D2A7-D613-1340-BD92-5DFDEB30EBBB}"/>
          </ac:spMkLst>
        </pc:spChg>
      </pc:sldChg>
      <pc:sldChg chg="addSp">
        <pc:chgData name="" userId="" providerId="" clId="Web-{56D45DF3-7587-4310-AD36-11DFAAFB673E}" dt="2019-06-12T08:12:18.036" v="579"/>
        <pc:sldMkLst>
          <pc:docMk/>
          <pc:sldMk cId="575653230" sldId="380"/>
        </pc:sldMkLst>
        <pc:spChg chg="add">
          <ac:chgData name="" userId="" providerId="" clId="Web-{56D45DF3-7587-4310-AD36-11DFAAFB673E}" dt="2019-06-12T08:12:18.036" v="579"/>
          <ac:spMkLst>
            <pc:docMk/>
            <pc:sldMk cId="575653230" sldId="380"/>
            <ac:spMk id="5" creationId="{1664C773-5E32-43E1-9B03-1DDEC86DFBE6}"/>
          </ac:spMkLst>
        </pc:spChg>
      </pc:sldChg>
      <pc:sldChg chg="modSp">
        <pc:chgData name="" userId="" providerId="" clId="Web-{56D45DF3-7587-4310-AD36-11DFAAFB673E}" dt="2019-06-12T07:18:59.370" v="66" actId="20577"/>
        <pc:sldMkLst>
          <pc:docMk/>
          <pc:sldMk cId="1245978787" sldId="383"/>
        </pc:sldMkLst>
        <pc:spChg chg="mod">
          <ac:chgData name="" userId="" providerId="" clId="Web-{56D45DF3-7587-4310-AD36-11DFAAFB673E}" dt="2019-06-12T07:18:59.370" v="66" actId="20577"/>
          <ac:spMkLst>
            <pc:docMk/>
            <pc:sldMk cId="1245978787" sldId="383"/>
            <ac:spMk id="7" creationId="{00000000-0000-0000-0000-000000000000}"/>
          </ac:spMkLst>
        </pc:spChg>
      </pc:sldChg>
      <pc:sldChg chg="modSp">
        <pc:chgData name="" userId="" providerId="" clId="Web-{56D45DF3-7587-4310-AD36-11DFAAFB673E}" dt="2019-06-12T07:20:23.276" v="103" actId="20577"/>
        <pc:sldMkLst>
          <pc:docMk/>
          <pc:sldMk cId="2001782384" sldId="385"/>
        </pc:sldMkLst>
        <pc:spChg chg="mod">
          <ac:chgData name="" userId="" providerId="" clId="Web-{56D45DF3-7587-4310-AD36-11DFAAFB673E}" dt="2019-06-12T07:20:23.276" v="103" actId="20577"/>
          <ac:spMkLst>
            <pc:docMk/>
            <pc:sldMk cId="2001782384" sldId="385"/>
            <ac:spMk id="4" creationId="{00000000-0000-0000-0000-000000000000}"/>
          </ac:spMkLst>
        </pc:spChg>
      </pc:sldChg>
      <pc:sldChg chg="modSp">
        <pc:chgData name="" userId="" providerId="" clId="Web-{56D45DF3-7587-4310-AD36-11DFAAFB673E}" dt="2019-06-12T07:20:02.760" v="97" actId="1076"/>
        <pc:sldMkLst>
          <pc:docMk/>
          <pc:sldMk cId="720050466" sldId="386"/>
        </pc:sldMkLst>
        <pc:spChg chg="mod">
          <ac:chgData name="" userId="" providerId="" clId="Web-{56D45DF3-7587-4310-AD36-11DFAAFB673E}" dt="2019-06-12T07:20:02.760" v="97" actId="1076"/>
          <ac:spMkLst>
            <pc:docMk/>
            <pc:sldMk cId="720050466" sldId="386"/>
            <ac:spMk id="5" creationId="{00000000-0000-0000-0000-000000000000}"/>
          </ac:spMkLst>
        </pc:spChg>
      </pc:sldChg>
      <pc:sldChg chg="modSp">
        <pc:chgData name="" userId="" providerId="" clId="Web-{56D45DF3-7587-4310-AD36-11DFAAFB673E}" dt="2019-06-12T07:20:12.948" v="99" actId="20577"/>
        <pc:sldMkLst>
          <pc:docMk/>
          <pc:sldMk cId="21144172" sldId="387"/>
        </pc:sldMkLst>
        <pc:spChg chg="mod">
          <ac:chgData name="" userId="" providerId="" clId="Web-{56D45DF3-7587-4310-AD36-11DFAAFB673E}" dt="2019-06-12T07:20:12.948" v="99" actId="20577"/>
          <ac:spMkLst>
            <pc:docMk/>
            <pc:sldMk cId="21144172" sldId="387"/>
            <ac:spMk id="4" creationId="{00000000-0000-0000-0000-000000000000}"/>
          </ac:spMkLst>
        </pc:spChg>
      </pc:sldChg>
      <pc:sldChg chg="modSp">
        <pc:chgData name="" userId="" providerId="" clId="Web-{56D45DF3-7587-4310-AD36-11DFAAFB673E}" dt="2019-06-12T07:21:10.589" v="129" actId="1076"/>
        <pc:sldMkLst>
          <pc:docMk/>
          <pc:sldMk cId="1101262918" sldId="388"/>
        </pc:sldMkLst>
        <pc:spChg chg="mod">
          <ac:chgData name="" userId="" providerId="" clId="Web-{56D45DF3-7587-4310-AD36-11DFAAFB673E}" dt="2019-06-12T07:21:10.589" v="129" actId="1076"/>
          <ac:spMkLst>
            <pc:docMk/>
            <pc:sldMk cId="1101262918" sldId="388"/>
            <ac:spMk id="4" creationId="{00000000-0000-0000-0000-000000000000}"/>
          </ac:spMkLst>
        </pc:spChg>
      </pc:sldChg>
      <pc:sldChg chg="modSp">
        <pc:chgData name="" userId="" providerId="" clId="Web-{56D45DF3-7587-4310-AD36-11DFAAFB673E}" dt="2019-06-12T07:24:00.981" v="204" actId="20577"/>
        <pc:sldMkLst>
          <pc:docMk/>
          <pc:sldMk cId="1046520846" sldId="389"/>
        </pc:sldMkLst>
        <pc:spChg chg="mod">
          <ac:chgData name="" userId="" providerId="" clId="Web-{56D45DF3-7587-4310-AD36-11DFAAFB673E}" dt="2019-06-12T07:24:00.981" v="204" actId="20577"/>
          <ac:spMkLst>
            <pc:docMk/>
            <pc:sldMk cId="1046520846" sldId="389"/>
            <ac:spMk id="5" creationId="{00000000-0000-0000-0000-000000000000}"/>
          </ac:spMkLst>
        </pc:spChg>
      </pc:sldChg>
      <pc:sldChg chg="modSp">
        <pc:chgData name="" userId="" providerId="" clId="Web-{56D45DF3-7587-4310-AD36-11DFAAFB673E}" dt="2019-06-12T07:23:15.308" v="184" actId="20577"/>
        <pc:sldMkLst>
          <pc:docMk/>
          <pc:sldMk cId="86576741" sldId="390"/>
        </pc:sldMkLst>
        <pc:spChg chg="mod">
          <ac:chgData name="" userId="" providerId="" clId="Web-{56D45DF3-7587-4310-AD36-11DFAAFB673E}" dt="2019-06-12T07:23:15.308" v="184" actId="20577"/>
          <ac:spMkLst>
            <pc:docMk/>
            <pc:sldMk cId="86576741" sldId="390"/>
            <ac:spMk id="8" creationId="{00000000-0000-0000-0000-000000000000}"/>
          </ac:spMkLst>
        </pc:spChg>
      </pc:sldChg>
      <pc:sldChg chg="modSp">
        <pc:chgData name="" userId="" providerId="" clId="Web-{56D45DF3-7587-4310-AD36-11DFAAFB673E}" dt="2019-06-12T07:24:44.699" v="232" actId="20577"/>
        <pc:sldMkLst>
          <pc:docMk/>
          <pc:sldMk cId="136942811" sldId="391"/>
        </pc:sldMkLst>
        <pc:spChg chg="mod">
          <ac:chgData name="" userId="" providerId="" clId="Web-{56D45DF3-7587-4310-AD36-11DFAAFB673E}" dt="2019-06-12T07:24:44.699" v="232" actId="20577"/>
          <ac:spMkLst>
            <pc:docMk/>
            <pc:sldMk cId="136942811" sldId="391"/>
            <ac:spMk id="5" creationId="{00000000-0000-0000-0000-000000000000}"/>
          </ac:spMkLst>
        </pc:spChg>
      </pc:sldChg>
      <pc:sldChg chg="modSp">
        <pc:chgData name="" userId="" providerId="" clId="Web-{56D45DF3-7587-4310-AD36-11DFAAFB673E}" dt="2019-06-12T07:27:35.309" v="280" actId="1076"/>
        <pc:sldMkLst>
          <pc:docMk/>
          <pc:sldMk cId="2382169063" sldId="392"/>
        </pc:sldMkLst>
        <pc:spChg chg="mod">
          <ac:chgData name="" userId="" providerId="" clId="Web-{56D45DF3-7587-4310-AD36-11DFAAFB673E}" dt="2019-06-12T07:27:35.309" v="280" actId="1076"/>
          <ac:spMkLst>
            <pc:docMk/>
            <pc:sldMk cId="2382169063" sldId="392"/>
            <ac:spMk id="5" creationId="{00000000-0000-0000-0000-000000000000}"/>
          </ac:spMkLst>
        </pc:spChg>
      </pc:sldChg>
      <pc:sldChg chg="addSp modSp">
        <pc:chgData name="" userId="" providerId="" clId="Web-{56D45DF3-7587-4310-AD36-11DFAAFB673E}" dt="2019-06-12T07:57:54.752" v="489" actId="20577"/>
        <pc:sldMkLst>
          <pc:docMk/>
          <pc:sldMk cId="117527340" sldId="393"/>
        </pc:sldMkLst>
        <pc:spChg chg="add mod">
          <ac:chgData name="" userId="" providerId="" clId="Web-{56D45DF3-7587-4310-AD36-11DFAAFB673E}" dt="2019-06-12T07:57:54.752" v="489" actId="20577"/>
          <ac:spMkLst>
            <pc:docMk/>
            <pc:sldMk cId="117527340" sldId="393"/>
            <ac:spMk id="5" creationId="{C8044C7D-EA7E-4699-9BE7-C621B0C96EA8}"/>
          </ac:spMkLst>
        </pc:spChg>
      </pc:sldChg>
      <pc:sldChg chg="modSp">
        <pc:chgData name="" userId="" providerId="" clId="Web-{56D45DF3-7587-4310-AD36-11DFAAFB673E}" dt="2019-06-12T08:04:13.940" v="502" actId="20577"/>
        <pc:sldMkLst>
          <pc:docMk/>
          <pc:sldMk cId="1137117194" sldId="420"/>
        </pc:sldMkLst>
        <pc:spChg chg="mod">
          <ac:chgData name="" userId="" providerId="" clId="Web-{56D45DF3-7587-4310-AD36-11DFAAFB673E}" dt="2019-06-12T08:04:13.940" v="502" actId="20577"/>
          <ac:spMkLst>
            <pc:docMk/>
            <pc:sldMk cId="1137117194" sldId="420"/>
            <ac:spMk id="2" creationId="{00000000-0000-0000-0000-000000000000}"/>
          </ac:spMkLst>
        </pc:spChg>
        <pc:spChg chg="mod">
          <ac:chgData name="" userId="" providerId="" clId="Web-{56D45DF3-7587-4310-AD36-11DFAAFB673E}" dt="2019-06-12T07:57:05.798" v="481" actId="20577"/>
          <ac:spMkLst>
            <pc:docMk/>
            <pc:sldMk cId="1137117194" sldId="420"/>
            <ac:spMk id="3074" creationId="{00000000-0000-0000-0000-000000000000}"/>
          </ac:spMkLst>
        </pc:spChg>
      </pc:sldChg>
      <pc:sldChg chg="addSp">
        <pc:chgData name="" userId="" providerId="" clId="Web-{56D45DF3-7587-4310-AD36-11DFAAFB673E}" dt="2019-06-12T07:46:20.249" v="396"/>
        <pc:sldMkLst>
          <pc:docMk/>
          <pc:sldMk cId="2465084258" sldId="614"/>
        </pc:sldMkLst>
        <pc:spChg chg="add">
          <ac:chgData name="" userId="" providerId="" clId="Web-{56D45DF3-7587-4310-AD36-11DFAAFB673E}" dt="2019-06-12T07:46:20.249" v="396"/>
          <ac:spMkLst>
            <pc:docMk/>
            <pc:sldMk cId="2465084258" sldId="614"/>
            <ac:spMk id="4" creationId="{A86CD795-B66F-4FFB-9474-B0C3F9D9C881}"/>
          </ac:spMkLst>
        </pc:spChg>
      </pc:sldChg>
      <pc:sldChg chg="addSp">
        <pc:chgData name="" userId="" providerId="" clId="Web-{56D45DF3-7587-4310-AD36-11DFAAFB673E}" dt="2019-06-12T07:45:24.577" v="391"/>
        <pc:sldMkLst>
          <pc:docMk/>
          <pc:sldMk cId="812368500" sldId="615"/>
        </pc:sldMkLst>
        <pc:spChg chg="add">
          <ac:chgData name="" userId="" providerId="" clId="Web-{56D45DF3-7587-4310-AD36-11DFAAFB673E}" dt="2019-06-12T07:45:24.577" v="391"/>
          <ac:spMkLst>
            <pc:docMk/>
            <pc:sldMk cId="812368500" sldId="615"/>
            <ac:spMk id="5" creationId="{3EB02ECD-291A-4CED-AF18-96E3C5FA5770}"/>
          </ac:spMkLst>
        </pc:spChg>
      </pc:sldChg>
      <pc:sldChg chg="new del">
        <pc:chgData name="" userId="" providerId="" clId="Web-{56D45DF3-7587-4310-AD36-11DFAAFB673E}" dt="2019-06-12T08:19:35.771" v="635"/>
        <pc:sldMkLst>
          <pc:docMk/>
          <pc:sldMk cId="2348557321" sldId="616"/>
        </pc:sldMkLst>
      </pc:sldChg>
      <pc:sldChg chg="modSp add">
        <pc:chgData name="" userId="" providerId="" clId="Web-{56D45DF3-7587-4310-AD36-11DFAAFB673E}" dt="2019-06-12T08:20:21.006" v="643" actId="1076"/>
        <pc:sldMkLst>
          <pc:docMk/>
          <pc:sldMk cId="3821672625" sldId="617"/>
        </pc:sldMkLst>
        <pc:picChg chg="mod">
          <ac:chgData name="" userId="" providerId="" clId="Web-{56D45DF3-7587-4310-AD36-11DFAAFB673E}" dt="2019-06-12T08:20:21.006" v="643" actId="1076"/>
          <ac:picMkLst>
            <pc:docMk/>
            <pc:sldMk cId="3821672625" sldId="617"/>
            <ac:picMk id="6" creationId="{AFDABCDF-59C2-4B4D-A326-0C75A274CF3F}"/>
          </ac:picMkLst>
        </pc:picChg>
      </pc:sldChg>
      <pc:sldChg chg="modSp add">
        <pc:chgData name="" userId="" providerId="" clId="Web-{56D45DF3-7587-4310-AD36-11DFAAFB673E}" dt="2019-06-12T08:20:37.209" v="645" actId="1076"/>
        <pc:sldMkLst>
          <pc:docMk/>
          <pc:sldMk cId="1450061463" sldId="618"/>
        </pc:sldMkLst>
        <pc:picChg chg="mod">
          <ac:chgData name="" userId="" providerId="" clId="Web-{56D45DF3-7587-4310-AD36-11DFAAFB673E}" dt="2019-06-12T08:20:37.209" v="645" actId="1076"/>
          <ac:picMkLst>
            <pc:docMk/>
            <pc:sldMk cId="1450061463" sldId="618"/>
            <ac:picMk id="6" creationId="{EE658178-618C-FF48-B25C-9B2AC7336E6C}"/>
          </ac:picMkLst>
        </pc:picChg>
      </pc:sldChg>
      <pc:sldChg chg="modSp add">
        <pc:chgData name="" userId="" providerId="" clId="Web-{56D45DF3-7587-4310-AD36-11DFAAFB673E}" dt="2019-06-12T08:20:33.615" v="644" actId="1076"/>
        <pc:sldMkLst>
          <pc:docMk/>
          <pc:sldMk cId="1001364889" sldId="619"/>
        </pc:sldMkLst>
        <pc:picChg chg="mod">
          <ac:chgData name="" userId="" providerId="" clId="Web-{56D45DF3-7587-4310-AD36-11DFAAFB673E}" dt="2019-06-12T08:20:33.615" v="644" actId="1076"/>
          <ac:picMkLst>
            <pc:docMk/>
            <pc:sldMk cId="1001364889" sldId="619"/>
            <ac:picMk id="6" creationId="{424877FB-B902-704B-9C96-036761A521B6}"/>
          </ac:picMkLst>
        </pc:picChg>
      </pc:sldChg>
    </pc:docChg>
  </pc:docChgLst>
  <pc:docChgLst>
    <pc:chgData clId="Web-{AEC831F9-31DE-4A10-BD6B-195AA51AAC5E}"/>
    <pc:docChg chg="addSld delSld modSld modSection">
      <pc:chgData name="" userId="" providerId="" clId="Web-{AEC831F9-31DE-4A10-BD6B-195AA51AAC5E}" dt="2019-06-13T02:18:13.335" v="579" actId="1076"/>
      <pc:docMkLst>
        <pc:docMk/>
      </pc:docMkLst>
      <pc:sldChg chg="addSp modSp">
        <pc:chgData name="" userId="" providerId="" clId="Web-{AEC831F9-31DE-4A10-BD6B-195AA51AAC5E}" dt="2019-06-13T02:07:51.179" v="267"/>
        <pc:sldMkLst>
          <pc:docMk/>
          <pc:sldMk cId="234924362" sldId="280"/>
        </pc:sldMkLst>
        <pc:spChg chg="mod">
          <ac:chgData name="" userId="" providerId="" clId="Web-{AEC831F9-31DE-4A10-BD6B-195AA51AAC5E}" dt="2019-06-13T02:07:50.710" v="265" actId="20577"/>
          <ac:spMkLst>
            <pc:docMk/>
            <pc:sldMk cId="234924362" sldId="280"/>
            <ac:spMk id="4" creationId="{1E0FA707-E127-4C47-B828-F1A1CE20FF16}"/>
          </ac:spMkLst>
        </pc:spChg>
        <pc:spChg chg="add">
          <ac:chgData name="" userId="" providerId="" clId="Web-{AEC831F9-31DE-4A10-BD6B-195AA51AAC5E}" dt="2019-06-13T02:07:51.179" v="267"/>
          <ac:spMkLst>
            <pc:docMk/>
            <pc:sldMk cId="234924362" sldId="280"/>
            <ac:spMk id="5" creationId="{09E5FDE6-12D5-4FFA-92A5-D0239A322847}"/>
          </ac:spMkLst>
        </pc:spChg>
      </pc:sldChg>
      <pc:sldChg chg="addSp modSp">
        <pc:chgData name="" userId="" providerId="" clId="Web-{AEC831F9-31DE-4A10-BD6B-195AA51AAC5E}" dt="2019-06-13T02:07:42.819" v="257"/>
        <pc:sldMkLst>
          <pc:docMk/>
          <pc:sldMk cId="41788567" sldId="283"/>
        </pc:sldMkLst>
        <pc:spChg chg="mod">
          <ac:chgData name="" userId="" providerId="" clId="Web-{AEC831F9-31DE-4A10-BD6B-195AA51AAC5E}" dt="2019-06-13T02:07:42.366" v="255" actId="20577"/>
          <ac:spMkLst>
            <pc:docMk/>
            <pc:sldMk cId="41788567" sldId="283"/>
            <ac:spMk id="4" creationId="{8517D923-ABE3-4647-A4F5-08D24985364E}"/>
          </ac:spMkLst>
        </pc:spChg>
        <pc:spChg chg="add">
          <ac:chgData name="" userId="" providerId="" clId="Web-{AEC831F9-31DE-4A10-BD6B-195AA51AAC5E}" dt="2019-06-13T02:07:42.819" v="257"/>
          <ac:spMkLst>
            <pc:docMk/>
            <pc:sldMk cId="41788567" sldId="283"/>
            <ac:spMk id="6" creationId="{D94EC817-BB56-4DA3-A36D-58E56FBD4CCD}"/>
          </ac:spMkLst>
        </pc:spChg>
      </pc:sldChg>
      <pc:sldChg chg="modSp">
        <pc:chgData name="" userId="" providerId="" clId="Web-{AEC831F9-31DE-4A10-BD6B-195AA51AAC5E}" dt="2019-06-13T02:02:18.522" v="71" actId="1076"/>
        <pc:sldMkLst>
          <pc:docMk/>
          <pc:sldMk cId="747665750" sldId="284"/>
        </pc:sldMkLst>
        <pc:spChg chg="mod">
          <ac:chgData name="" userId="" providerId="" clId="Web-{AEC831F9-31DE-4A10-BD6B-195AA51AAC5E}" dt="2019-06-13T02:02:18.522" v="71" actId="1076"/>
          <ac:spMkLst>
            <pc:docMk/>
            <pc:sldMk cId="747665750" sldId="284"/>
            <ac:spMk id="2" creationId="{3030E953-E1B2-4F04-AC35-4542700C199C}"/>
          </ac:spMkLst>
        </pc:spChg>
      </pc:sldChg>
      <pc:sldChg chg="modSp">
        <pc:chgData name="" userId="" providerId="" clId="Web-{AEC831F9-31DE-4A10-BD6B-195AA51AAC5E}" dt="2019-06-13T02:01:54.397" v="65" actId="1076"/>
        <pc:sldMkLst>
          <pc:docMk/>
          <pc:sldMk cId="390039095" sldId="286"/>
        </pc:sldMkLst>
        <pc:spChg chg="mod">
          <ac:chgData name="" userId="" providerId="" clId="Web-{AEC831F9-31DE-4A10-BD6B-195AA51AAC5E}" dt="2019-06-13T02:01:54.397" v="65" actId="1076"/>
          <ac:spMkLst>
            <pc:docMk/>
            <pc:sldMk cId="390039095" sldId="286"/>
            <ac:spMk id="3" creationId="{37250C87-C3C1-4075-8A5D-BE4E66319083}"/>
          </ac:spMkLst>
        </pc:spChg>
      </pc:sldChg>
      <pc:sldChg chg="addSp modSp">
        <pc:chgData name="" userId="" providerId="" clId="Web-{AEC831F9-31DE-4A10-BD6B-195AA51AAC5E}" dt="2019-06-13T02:07:59.132" v="277"/>
        <pc:sldMkLst>
          <pc:docMk/>
          <pc:sldMk cId="276426887" sldId="290"/>
        </pc:sldMkLst>
        <pc:spChg chg="mod">
          <ac:chgData name="" userId="" providerId="" clId="Web-{AEC831F9-31DE-4A10-BD6B-195AA51AAC5E}" dt="2019-06-13T02:07:58.960" v="275" actId="20577"/>
          <ac:spMkLst>
            <pc:docMk/>
            <pc:sldMk cId="276426887" sldId="290"/>
            <ac:spMk id="4" creationId="{CC9B40C9-180D-4249-8685-B7DF98DA5387}"/>
          </ac:spMkLst>
        </pc:spChg>
        <pc:spChg chg="add">
          <ac:chgData name="" userId="" providerId="" clId="Web-{AEC831F9-31DE-4A10-BD6B-195AA51AAC5E}" dt="2019-06-13T02:07:59.132" v="277"/>
          <ac:spMkLst>
            <pc:docMk/>
            <pc:sldMk cId="276426887" sldId="290"/>
            <ac:spMk id="6" creationId="{8CB19DEB-8292-49CA-BC9A-86775F88791D}"/>
          </ac:spMkLst>
        </pc:spChg>
      </pc:sldChg>
      <pc:sldChg chg="addSp modSp">
        <pc:chgData name="" userId="" providerId="" clId="Web-{AEC831F9-31DE-4A10-BD6B-195AA51AAC5E}" dt="2019-06-13T02:08:11.100" v="291"/>
        <pc:sldMkLst>
          <pc:docMk/>
          <pc:sldMk cId="277934028" sldId="292"/>
        </pc:sldMkLst>
        <pc:spChg chg="mod">
          <ac:chgData name="" userId="" providerId="" clId="Web-{AEC831F9-31DE-4A10-BD6B-195AA51AAC5E}" dt="2019-06-13T02:08:10.757" v="288" actId="20577"/>
          <ac:spMkLst>
            <pc:docMk/>
            <pc:sldMk cId="277934028" sldId="292"/>
            <ac:spMk id="4" creationId="{387099B8-73ED-4ED4-A824-025997115E97}"/>
          </ac:spMkLst>
        </pc:spChg>
        <pc:spChg chg="add">
          <ac:chgData name="" userId="" providerId="" clId="Web-{AEC831F9-31DE-4A10-BD6B-195AA51AAC5E}" dt="2019-06-13T02:08:11.100" v="291"/>
          <ac:spMkLst>
            <pc:docMk/>
            <pc:sldMk cId="277934028" sldId="292"/>
            <ac:spMk id="7" creationId="{E3AC715C-04FB-4B6C-840D-5909D46B98C8}"/>
          </ac:spMkLst>
        </pc:spChg>
      </pc:sldChg>
      <pc:sldChg chg="addSp modSp">
        <pc:chgData name="" userId="" providerId="" clId="Web-{AEC831F9-31DE-4A10-BD6B-195AA51AAC5E}" dt="2019-06-13T02:08:32.022" v="309"/>
        <pc:sldMkLst>
          <pc:docMk/>
          <pc:sldMk cId="4184840068" sldId="293"/>
        </pc:sldMkLst>
        <pc:spChg chg="add">
          <ac:chgData name="" userId="" providerId="" clId="Web-{AEC831F9-31DE-4A10-BD6B-195AA51AAC5E}" dt="2019-06-13T02:08:32.022" v="309"/>
          <ac:spMkLst>
            <pc:docMk/>
            <pc:sldMk cId="4184840068" sldId="293"/>
            <ac:spMk id="4" creationId="{BAF69A0C-DA71-42DB-9CDF-FD3C7DE76327}"/>
          </ac:spMkLst>
        </pc:spChg>
        <pc:spChg chg="mod">
          <ac:chgData name="" userId="" providerId="" clId="Web-{AEC831F9-31DE-4A10-BD6B-195AA51AAC5E}" dt="2019-06-13T02:08:31.757" v="307" actId="20577"/>
          <ac:spMkLst>
            <pc:docMk/>
            <pc:sldMk cId="4184840068" sldId="293"/>
            <ac:spMk id="5" creationId="{BE3BE8A5-69F0-49F6-80FE-9687197CF02A}"/>
          </ac:spMkLst>
        </pc:spChg>
      </pc:sldChg>
      <pc:sldChg chg="addSp modSp">
        <pc:chgData name="" userId="" providerId="" clId="Web-{AEC831F9-31DE-4A10-BD6B-195AA51AAC5E}" dt="2019-06-13T02:08:17.788" v="300"/>
        <pc:sldMkLst>
          <pc:docMk/>
          <pc:sldMk cId="1512593580" sldId="295"/>
        </pc:sldMkLst>
        <pc:spChg chg="add">
          <ac:chgData name="" userId="" providerId="" clId="Web-{AEC831F9-31DE-4A10-BD6B-195AA51AAC5E}" dt="2019-06-13T02:08:17.788" v="300"/>
          <ac:spMkLst>
            <pc:docMk/>
            <pc:sldMk cId="1512593580" sldId="295"/>
            <ac:spMk id="4" creationId="{C5F9D913-ECC2-4806-AE58-4F98D872CAD1}"/>
          </ac:spMkLst>
        </pc:spChg>
        <pc:spChg chg="mod">
          <ac:chgData name="" userId="" providerId="" clId="Web-{AEC831F9-31DE-4A10-BD6B-195AA51AAC5E}" dt="2019-06-13T02:08:17.194" v="297" actId="20577"/>
          <ac:spMkLst>
            <pc:docMk/>
            <pc:sldMk cId="1512593580" sldId="295"/>
            <ac:spMk id="5" creationId="{75A276F6-4B5B-4F5A-849E-0D4F75DA92D0}"/>
          </ac:spMkLst>
        </pc:spChg>
      </pc:sldChg>
      <pc:sldChg chg="addSp modSp">
        <pc:chgData name="" userId="" providerId="" clId="Web-{AEC831F9-31DE-4A10-BD6B-195AA51AAC5E}" dt="2019-06-13T02:07:55.304" v="272"/>
        <pc:sldMkLst>
          <pc:docMk/>
          <pc:sldMk cId="1809868247" sldId="296"/>
        </pc:sldMkLst>
        <pc:spChg chg="mod">
          <ac:chgData name="" userId="" providerId="" clId="Web-{AEC831F9-31DE-4A10-BD6B-195AA51AAC5E}" dt="2019-06-13T02:07:54.882" v="270" actId="20577"/>
          <ac:spMkLst>
            <pc:docMk/>
            <pc:sldMk cId="1809868247" sldId="296"/>
            <ac:spMk id="4" creationId="{D1F4B8E1-FF36-449B-923E-3B3088E102E6}"/>
          </ac:spMkLst>
        </pc:spChg>
        <pc:spChg chg="add">
          <ac:chgData name="" userId="" providerId="" clId="Web-{AEC831F9-31DE-4A10-BD6B-195AA51AAC5E}" dt="2019-06-13T02:07:55.304" v="272"/>
          <ac:spMkLst>
            <pc:docMk/>
            <pc:sldMk cId="1809868247" sldId="296"/>
            <ac:spMk id="5" creationId="{9762F5C3-112A-4071-B386-ECB5D5155A43}"/>
          </ac:spMkLst>
        </pc:spChg>
      </pc:sldChg>
      <pc:sldChg chg="addSp modSp">
        <pc:chgData name="" userId="" providerId="" clId="Web-{AEC831F9-31DE-4A10-BD6B-195AA51AAC5E}" dt="2019-06-13T02:08:28.554" v="304"/>
        <pc:sldMkLst>
          <pc:docMk/>
          <pc:sldMk cId="1014762928" sldId="297"/>
        </pc:sldMkLst>
        <pc:spChg chg="add">
          <ac:chgData name="" userId="" providerId="" clId="Web-{AEC831F9-31DE-4A10-BD6B-195AA51AAC5E}" dt="2019-06-13T02:08:28.554" v="304"/>
          <ac:spMkLst>
            <pc:docMk/>
            <pc:sldMk cId="1014762928" sldId="297"/>
            <ac:spMk id="4" creationId="{4BEE0AFE-9DE3-4FED-B1CD-0FA75EF06A7D}"/>
          </ac:spMkLst>
        </pc:spChg>
        <pc:spChg chg="mod">
          <ac:chgData name="" userId="" providerId="" clId="Web-{AEC831F9-31DE-4A10-BD6B-195AA51AAC5E}" dt="2019-06-13T02:08:27.913" v="301" actId="20577"/>
          <ac:spMkLst>
            <pc:docMk/>
            <pc:sldMk cId="1014762928" sldId="297"/>
            <ac:spMk id="5" creationId="{D4D2E140-A169-4B2E-954C-15D7C7786656}"/>
          </ac:spMkLst>
        </pc:spChg>
      </pc:sldChg>
      <pc:sldChg chg="addSp modSp">
        <pc:chgData name="" userId="" providerId="" clId="Web-{AEC831F9-31DE-4A10-BD6B-195AA51AAC5E}" dt="2019-06-13T02:08:15.788" v="296"/>
        <pc:sldMkLst>
          <pc:docMk/>
          <pc:sldMk cId="1714176574" sldId="298"/>
        </pc:sldMkLst>
        <pc:spChg chg="add">
          <ac:chgData name="" userId="" providerId="" clId="Web-{AEC831F9-31DE-4A10-BD6B-195AA51AAC5E}" dt="2019-06-13T02:08:15.788" v="296"/>
          <ac:spMkLst>
            <pc:docMk/>
            <pc:sldMk cId="1714176574" sldId="298"/>
            <ac:spMk id="4" creationId="{06547D8F-2F23-4143-B1E5-CE05DC883280}"/>
          </ac:spMkLst>
        </pc:spChg>
        <pc:spChg chg="mod">
          <ac:chgData name="" userId="" providerId="" clId="Web-{AEC831F9-31DE-4A10-BD6B-195AA51AAC5E}" dt="2019-06-13T02:08:14.897" v="294" actId="20577"/>
          <ac:spMkLst>
            <pc:docMk/>
            <pc:sldMk cId="1714176574" sldId="298"/>
            <ac:spMk id="5" creationId="{AF4FA068-F17E-4E78-86E8-D6E54622FFFE}"/>
          </ac:spMkLst>
        </pc:spChg>
      </pc:sldChg>
      <pc:sldChg chg="addSp modSp">
        <pc:chgData name="" userId="" providerId="" clId="Web-{AEC831F9-31DE-4A10-BD6B-195AA51AAC5E}" dt="2019-06-13T02:08:36.850" v="319"/>
        <pc:sldMkLst>
          <pc:docMk/>
          <pc:sldMk cId="1388728560" sldId="299"/>
        </pc:sldMkLst>
        <pc:spChg chg="add">
          <ac:chgData name="" userId="" providerId="" clId="Web-{AEC831F9-31DE-4A10-BD6B-195AA51AAC5E}" dt="2019-06-13T02:08:36.850" v="319"/>
          <ac:spMkLst>
            <pc:docMk/>
            <pc:sldMk cId="1388728560" sldId="299"/>
            <ac:spMk id="4" creationId="{93583E80-E739-49A4-AC4F-0A38920B6BAC}"/>
          </ac:spMkLst>
        </pc:spChg>
        <pc:spChg chg="mod">
          <ac:chgData name="" userId="" providerId="" clId="Web-{AEC831F9-31DE-4A10-BD6B-195AA51AAC5E}" dt="2019-06-13T02:08:36.460" v="317" actId="20577"/>
          <ac:spMkLst>
            <pc:docMk/>
            <pc:sldMk cId="1388728560" sldId="299"/>
            <ac:spMk id="5" creationId="{09C17354-66CA-4D21-BDC1-8503FBAB42B0}"/>
          </ac:spMkLst>
        </pc:spChg>
      </pc:sldChg>
      <pc:sldChg chg="addSp modSp">
        <pc:chgData name="" userId="" providerId="" clId="Web-{AEC831F9-31DE-4A10-BD6B-195AA51AAC5E}" dt="2019-06-13T02:08:41.147" v="324"/>
        <pc:sldMkLst>
          <pc:docMk/>
          <pc:sldMk cId="1586177663" sldId="300"/>
        </pc:sldMkLst>
        <pc:spChg chg="mod">
          <ac:chgData name="" userId="" providerId="" clId="Web-{AEC831F9-31DE-4A10-BD6B-195AA51AAC5E}" dt="2019-06-13T02:08:40.866" v="322" actId="20577"/>
          <ac:spMkLst>
            <pc:docMk/>
            <pc:sldMk cId="1586177663" sldId="300"/>
            <ac:spMk id="3" creationId="{3CF88A68-37A2-4F56-AABD-67E4726BB589}"/>
          </ac:spMkLst>
        </pc:spChg>
        <pc:spChg chg="add">
          <ac:chgData name="" userId="" providerId="" clId="Web-{AEC831F9-31DE-4A10-BD6B-195AA51AAC5E}" dt="2019-06-13T02:08:41.147" v="324"/>
          <ac:spMkLst>
            <pc:docMk/>
            <pc:sldMk cId="1586177663" sldId="300"/>
            <ac:spMk id="7" creationId="{CB50EB3A-0D06-438B-80F8-D2D0FCF2E3FE}"/>
          </ac:spMkLst>
        </pc:spChg>
      </pc:sldChg>
      <pc:sldChg chg="addSp delSp modSp">
        <pc:chgData name="" userId="" providerId="" clId="Web-{AEC831F9-31DE-4A10-BD6B-195AA51AAC5E}" dt="2019-06-13T02:09:58.663" v="377"/>
        <pc:sldMkLst>
          <pc:docMk/>
          <pc:sldMk cId="1962307573" sldId="301"/>
        </pc:sldMkLst>
        <pc:spChg chg="del mod">
          <ac:chgData name="" userId="" providerId="" clId="Web-{AEC831F9-31DE-4A10-BD6B-195AA51AAC5E}" dt="2019-06-13T02:09:58.663" v="377"/>
          <ac:spMkLst>
            <pc:docMk/>
            <pc:sldMk cId="1962307573" sldId="301"/>
            <ac:spMk id="4" creationId="{74E58300-A9DD-46C2-90BA-AC5DFDAA8E03}"/>
          </ac:spMkLst>
        </pc:spChg>
        <pc:spChg chg="add">
          <ac:chgData name="" userId="" providerId="" clId="Web-{AEC831F9-31DE-4A10-BD6B-195AA51AAC5E}" dt="2019-06-13T02:09:46.850" v="372"/>
          <ac:spMkLst>
            <pc:docMk/>
            <pc:sldMk cId="1962307573" sldId="301"/>
            <ac:spMk id="5" creationId="{AC32E77A-C887-441A-90CF-48613F934B0C}"/>
          </ac:spMkLst>
        </pc:spChg>
        <pc:spChg chg="del mod">
          <ac:chgData name="" userId="" providerId="" clId="Web-{AEC831F9-31DE-4A10-BD6B-195AA51AAC5E}" dt="2019-06-13T02:09:51.491" v="373"/>
          <ac:spMkLst>
            <pc:docMk/>
            <pc:sldMk cId="1962307573" sldId="301"/>
            <ac:spMk id="6" creationId="{56F18592-C682-43FC-A8DA-7B61E76F2126}"/>
          </ac:spMkLst>
        </pc:spChg>
      </pc:sldChg>
      <pc:sldChg chg="addSp delSp modSp">
        <pc:chgData name="" userId="" providerId="" clId="Web-{AEC831F9-31DE-4A10-BD6B-195AA51AAC5E}" dt="2019-06-13T02:11:21.491" v="408" actId="20577"/>
        <pc:sldMkLst>
          <pc:docMk/>
          <pc:sldMk cId="84137519" sldId="302"/>
        </pc:sldMkLst>
        <pc:spChg chg="add mod">
          <ac:chgData name="" userId="" providerId="" clId="Web-{AEC831F9-31DE-4A10-BD6B-195AA51AAC5E}" dt="2019-06-13T02:11:10.850" v="406" actId="1076"/>
          <ac:spMkLst>
            <pc:docMk/>
            <pc:sldMk cId="84137519" sldId="302"/>
            <ac:spMk id="5" creationId="{67084ACB-DEEB-4ECE-9DF6-E5F9E1AD6940}"/>
          </ac:spMkLst>
        </pc:spChg>
        <pc:spChg chg="mod">
          <ac:chgData name="" userId="" providerId="" clId="Web-{AEC831F9-31DE-4A10-BD6B-195AA51AAC5E}" dt="2019-06-13T02:11:21.491" v="408" actId="20577"/>
          <ac:spMkLst>
            <pc:docMk/>
            <pc:sldMk cId="84137519" sldId="302"/>
            <ac:spMk id="6" creationId="{B13BFCA0-CED0-4F3E-B6B8-B3A168DA77BB}"/>
          </ac:spMkLst>
        </pc:spChg>
        <pc:spChg chg="add del mod">
          <ac:chgData name="" userId="" providerId="" clId="Web-{AEC831F9-31DE-4A10-BD6B-195AA51AAC5E}" dt="2019-06-13T02:11:17.444" v="407"/>
          <ac:spMkLst>
            <pc:docMk/>
            <pc:sldMk cId="84137519" sldId="302"/>
            <ac:spMk id="7" creationId="{E2E4DC86-7E4B-4751-824E-091DF7591A6D}"/>
          </ac:spMkLst>
        </pc:spChg>
        <pc:spChg chg="add del mod">
          <ac:chgData name="" userId="" providerId="" clId="Web-{AEC831F9-31DE-4A10-BD6B-195AA51AAC5E}" dt="2019-06-13T02:10:31.569" v="388"/>
          <ac:spMkLst>
            <pc:docMk/>
            <pc:sldMk cId="84137519" sldId="302"/>
            <ac:spMk id="8" creationId="{E2E4DC86-7E4B-4751-824E-091DF7591A6D}"/>
          </ac:spMkLst>
        </pc:spChg>
      </pc:sldChg>
      <pc:sldChg chg="modSp">
        <pc:chgData name="" userId="" providerId="" clId="Web-{AEC831F9-31DE-4A10-BD6B-195AA51AAC5E}" dt="2019-06-13T02:14:39.147" v="482" actId="1076"/>
        <pc:sldMkLst>
          <pc:docMk/>
          <pc:sldMk cId="1722418521" sldId="303"/>
        </pc:sldMkLst>
        <pc:spChg chg="mod">
          <ac:chgData name="" userId="" providerId="" clId="Web-{AEC831F9-31DE-4A10-BD6B-195AA51AAC5E}" dt="2019-06-13T02:14:39.147" v="482" actId="1076"/>
          <ac:spMkLst>
            <pc:docMk/>
            <pc:sldMk cId="1722418521" sldId="303"/>
            <ac:spMk id="5" creationId="{F9EC0B54-9311-4BDA-854F-B87C2E2EC2FF}"/>
          </ac:spMkLst>
        </pc:spChg>
      </pc:sldChg>
      <pc:sldChg chg="modSp">
        <pc:chgData name="" userId="" providerId="" clId="Web-{AEC831F9-31DE-4A10-BD6B-195AA51AAC5E}" dt="2019-06-13T02:14:47.897" v="488" actId="1076"/>
        <pc:sldMkLst>
          <pc:docMk/>
          <pc:sldMk cId="778924723" sldId="304"/>
        </pc:sldMkLst>
        <pc:spChg chg="mod">
          <ac:chgData name="" userId="" providerId="" clId="Web-{AEC831F9-31DE-4A10-BD6B-195AA51AAC5E}" dt="2019-06-13T02:14:47.897" v="488" actId="1076"/>
          <ac:spMkLst>
            <pc:docMk/>
            <pc:sldMk cId="778924723" sldId="304"/>
            <ac:spMk id="5" creationId="{17552019-98BE-4224-BEF7-6ACE91270FFA}"/>
          </ac:spMkLst>
        </pc:spChg>
      </pc:sldChg>
      <pc:sldChg chg="modSp">
        <pc:chgData name="" userId="" providerId="" clId="Web-{AEC831F9-31DE-4A10-BD6B-195AA51AAC5E}" dt="2019-06-13T02:15:19.132" v="494" actId="1076"/>
        <pc:sldMkLst>
          <pc:docMk/>
          <pc:sldMk cId="1771179815" sldId="306"/>
        </pc:sldMkLst>
        <pc:spChg chg="mod">
          <ac:chgData name="" userId="" providerId="" clId="Web-{AEC831F9-31DE-4A10-BD6B-195AA51AAC5E}" dt="2019-06-13T02:15:19.132" v="494" actId="1076"/>
          <ac:spMkLst>
            <pc:docMk/>
            <pc:sldMk cId="1771179815" sldId="306"/>
            <ac:spMk id="5" creationId="{28E820FA-162C-4101-B767-9A8E1DD95CB5}"/>
          </ac:spMkLst>
        </pc:spChg>
      </pc:sldChg>
      <pc:sldChg chg="addSp delSp modSp">
        <pc:chgData name="" userId="" providerId="" clId="Web-{AEC831F9-31DE-4A10-BD6B-195AA51AAC5E}" dt="2019-06-13T02:13:44.429" v="463" actId="20577"/>
        <pc:sldMkLst>
          <pc:docMk/>
          <pc:sldMk cId="2023134107" sldId="307"/>
        </pc:sldMkLst>
        <pc:spChg chg="add mod">
          <ac:chgData name="" userId="" providerId="" clId="Web-{AEC831F9-31DE-4A10-BD6B-195AA51AAC5E}" dt="2019-06-13T02:13:15.444" v="450" actId="1076"/>
          <ac:spMkLst>
            <pc:docMk/>
            <pc:sldMk cId="2023134107" sldId="307"/>
            <ac:spMk id="4" creationId="{23B829CE-5CB7-4932-AEDB-4D217DD6BBBF}"/>
          </ac:spMkLst>
        </pc:spChg>
        <pc:spChg chg="del mod">
          <ac:chgData name="" userId="" providerId="" clId="Web-{AEC831F9-31DE-4A10-BD6B-195AA51AAC5E}" dt="2019-06-13T02:12:59.788" v="443"/>
          <ac:spMkLst>
            <pc:docMk/>
            <pc:sldMk cId="2023134107" sldId="307"/>
            <ac:spMk id="5" creationId="{8A6A6D4A-623D-4D0C-8A2A-160301D4152A}"/>
          </ac:spMkLst>
        </pc:spChg>
        <pc:spChg chg="add del">
          <ac:chgData name="" userId="" providerId="" clId="Web-{AEC831F9-31DE-4A10-BD6B-195AA51AAC5E}" dt="2019-06-13T02:12:13.100" v="429"/>
          <ac:spMkLst>
            <pc:docMk/>
            <pc:sldMk cId="2023134107" sldId="307"/>
            <ac:spMk id="6" creationId="{35CAB744-B886-4024-A4BF-5FB771577080}"/>
          </ac:spMkLst>
        </pc:spChg>
        <pc:spChg chg="del mod">
          <ac:chgData name="" userId="" providerId="" clId="Web-{AEC831F9-31DE-4A10-BD6B-195AA51AAC5E}" dt="2019-06-13T02:12:41.788" v="438"/>
          <ac:spMkLst>
            <pc:docMk/>
            <pc:sldMk cId="2023134107" sldId="307"/>
            <ac:spMk id="7" creationId="{995BB008-0339-4C52-AADD-83FE2E44A555}"/>
          </ac:spMkLst>
        </pc:spChg>
        <pc:spChg chg="add del mod">
          <ac:chgData name="" userId="" providerId="" clId="Web-{AEC831F9-31DE-4A10-BD6B-195AA51AAC5E}" dt="2019-06-13T02:12:26.960" v="432"/>
          <ac:spMkLst>
            <pc:docMk/>
            <pc:sldMk cId="2023134107" sldId="307"/>
            <ac:spMk id="8" creationId="{8E69F54D-7B9F-4485-A552-90BB4D04135D}"/>
          </ac:spMkLst>
        </pc:spChg>
        <pc:spChg chg="add del mod">
          <ac:chgData name="" userId="" providerId="" clId="Web-{AEC831F9-31DE-4A10-BD6B-195AA51AAC5E}" dt="2019-06-13T02:12:55.850" v="442"/>
          <ac:spMkLst>
            <pc:docMk/>
            <pc:sldMk cId="2023134107" sldId="307"/>
            <ac:spMk id="9" creationId="{DF77CAFE-6F28-4C33-A378-F9D4256E404C}"/>
          </ac:spMkLst>
        </pc:spChg>
        <pc:spChg chg="add del">
          <ac:chgData name="" userId="" providerId="" clId="Web-{AEC831F9-31DE-4A10-BD6B-195AA51AAC5E}" dt="2019-06-13T02:12:53.569" v="441"/>
          <ac:spMkLst>
            <pc:docMk/>
            <pc:sldMk cId="2023134107" sldId="307"/>
            <ac:spMk id="10" creationId="{358A1501-D5E5-4718-B037-50DB81976452}"/>
          </ac:spMkLst>
        </pc:spChg>
        <pc:spChg chg="add mod">
          <ac:chgData name="" userId="" providerId="" clId="Web-{AEC831F9-31DE-4A10-BD6B-195AA51AAC5E}" dt="2019-06-13T02:13:44.429" v="463" actId="20577"/>
          <ac:spMkLst>
            <pc:docMk/>
            <pc:sldMk cId="2023134107" sldId="307"/>
            <ac:spMk id="11" creationId="{685DA10C-2A54-46EB-974A-5D9883BE69DC}"/>
          </ac:spMkLst>
        </pc:spChg>
      </pc:sldChg>
      <pc:sldChg chg="modSp">
        <pc:chgData name="" userId="" providerId="" clId="Web-{AEC831F9-31DE-4A10-BD6B-195AA51AAC5E}" dt="2019-06-13T02:15:54.022" v="507" actId="1076"/>
        <pc:sldMkLst>
          <pc:docMk/>
          <pc:sldMk cId="173819566" sldId="308"/>
        </pc:sldMkLst>
        <pc:spChg chg="mod">
          <ac:chgData name="" userId="" providerId="" clId="Web-{AEC831F9-31DE-4A10-BD6B-195AA51AAC5E}" dt="2019-06-13T02:15:54.022" v="507" actId="1076"/>
          <ac:spMkLst>
            <pc:docMk/>
            <pc:sldMk cId="173819566" sldId="308"/>
            <ac:spMk id="5" creationId="{FDB0D255-A9DA-42B8-A4EE-352F95C364D0}"/>
          </ac:spMkLst>
        </pc:spChg>
      </pc:sldChg>
      <pc:sldChg chg="modSp">
        <pc:chgData name="" userId="" providerId="" clId="Web-{AEC831F9-31DE-4A10-BD6B-195AA51AAC5E}" dt="2019-06-13T02:16:02.350" v="512" actId="1076"/>
        <pc:sldMkLst>
          <pc:docMk/>
          <pc:sldMk cId="865031216" sldId="309"/>
        </pc:sldMkLst>
        <pc:spChg chg="mod">
          <ac:chgData name="" userId="" providerId="" clId="Web-{AEC831F9-31DE-4A10-BD6B-195AA51AAC5E}" dt="2019-06-13T02:16:02.350" v="512" actId="1076"/>
          <ac:spMkLst>
            <pc:docMk/>
            <pc:sldMk cId="865031216" sldId="309"/>
            <ac:spMk id="4" creationId="{3F661A3A-CCCE-489D-9283-54260176EC09}"/>
          </ac:spMkLst>
        </pc:spChg>
      </pc:sldChg>
      <pc:sldChg chg="modSp">
        <pc:chgData name="" userId="" providerId="" clId="Web-{AEC831F9-31DE-4A10-BD6B-195AA51AAC5E}" dt="2019-06-13T02:16:24.397" v="524" actId="1076"/>
        <pc:sldMkLst>
          <pc:docMk/>
          <pc:sldMk cId="2063898237" sldId="310"/>
        </pc:sldMkLst>
        <pc:spChg chg="mod">
          <ac:chgData name="" userId="" providerId="" clId="Web-{AEC831F9-31DE-4A10-BD6B-195AA51AAC5E}" dt="2019-06-13T02:16:24.397" v="524" actId="1076"/>
          <ac:spMkLst>
            <pc:docMk/>
            <pc:sldMk cId="2063898237" sldId="310"/>
            <ac:spMk id="2" creationId="{EA9C17CE-615F-4681-A4AC-9995234CA4B2}"/>
          </ac:spMkLst>
        </pc:spChg>
      </pc:sldChg>
      <pc:sldChg chg="modSp">
        <pc:chgData name="" userId="" providerId="" clId="Web-{AEC831F9-31DE-4A10-BD6B-195AA51AAC5E}" dt="2019-06-13T02:16:44.725" v="529" actId="1076"/>
        <pc:sldMkLst>
          <pc:docMk/>
          <pc:sldMk cId="1483881780" sldId="311"/>
        </pc:sldMkLst>
        <pc:spChg chg="mod">
          <ac:chgData name="" userId="" providerId="" clId="Web-{AEC831F9-31DE-4A10-BD6B-195AA51AAC5E}" dt="2019-06-13T02:16:44.725" v="529" actId="1076"/>
          <ac:spMkLst>
            <pc:docMk/>
            <pc:sldMk cId="1483881780" sldId="311"/>
            <ac:spMk id="5" creationId="{5A4DF309-386B-4E54-8108-9F00E00BA793}"/>
          </ac:spMkLst>
        </pc:spChg>
      </pc:sldChg>
      <pc:sldChg chg="modSp">
        <pc:chgData name="" userId="" providerId="" clId="Web-{AEC831F9-31DE-4A10-BD6B-195AA51AAC5E}" dt="2019-06-13T02:16:56.288" v="538" actId="1076"/>
        <pc:sldMkLst>
          <pc:docMk/>
          <pc:sldMk cId="141126987" sldId="312"/>
        </pc:sldMkLst>
        <pc:spChg chg="mod">
          <ac:chgData name="" userId="" providerId="" clId="Web-{AEC831F9-31DE-4A10-BD6B-195AA51AAC5E}" dt="2019-06-13T02:16:56.288" v="538" actId="1076"/>
          <ac:spMkLst>
            <pc:docMk/>
            <pc:sldMk cId="141126987" sldId="312"/>
            <ac:spMk id="5" creationId="{C5F2E483-E8CA-4C74-86AA-E5E2EF08291F}"/>
          </ac:spMkLst>
        </pc:spChg>
      </pc:sldChg>
      <pc:sldChg chg="modSp">
        <pc:chgData name="" userId="" providerId="" clId="Web-{AEC831F9-31DE-4A10-BD6B-195AA51AAC5E}" dt="2019-06-13T02:17:13.116" v="549" actId="1076"/>
        <pc:sldMkLst>
          <pc:docMk/>
          <pc:sldMk cId="690297479" sldId="313"/>
        </pc:sldMkLst>
        <pc:spChg chg="mod">
          <ac:chgData name="" userId="" providerId="" clId="Web-{AEC831F9-31DE-4A10-BD6B-195AA51AAC5E}" dt="2019-06-13T02:17:13.116" v="549" actId="1076"/>
          <ac:spMkLst>
            <pc:docMk/>
            <pc:sldMk cId="690297479" sldId="313"/>
            <ac:spMk id="5" creationId="{E7C788FC-57BA-4C40-9BA1-01F5064783DD}"/>
          </ac:spMkLst>
        </pc:spChg>
      </pc:sldChg>
      <pc:sldChg chg="modSp">
        <pc:chgData name="" userId="" providerId="" clId="Web-{AEC831F9-31DE-4A10-BD6B-195AA51AAC5E}" dt="2019-06-13T02:17:32.272" v="560" actId="1076"/>
        <pc:sldMkLst>
          <pc:docMk/>
          <pc:sldMk cId="529255017" sldId="314"/>
        </pc:sldMkLst>
        <pc:spChg chg="mod">
          <ac:chgData name="" userId="" providerId="" clId="Web-{AEC831F9-31DE-4A10-BD6B-195AA51AAC5E}" dt="2019-06-13T02:17:32.272" v="560" actId="1076"/>
          <ac:spMkLst>
            <pc:docMk/>
            <pc:sldMk cId="529255017" sldId="314"/>
            <ac:spMk id="5" creationId="{1493375E-0B30-42B4-AAC9-CACA58F5386B}"/>
          </ac:spMkLst>
        </pc:spChg>
      </pc:sldChg>
      <pc:sldChg chg="modSp">
        <pc:chgData name="" userId="" providerId="" clId="Web-{AEC831F9-31DE-4A10-BD6B-195AA51AAC5E}" dt="2019-06-13T02:17:57.366" v="574" actId="1076"/>
        <pc:sldMkLst>
          <pc:docMk/>
          <pc:sldMk cId="463109569" sldId="315"/>
        </pc:sldMkLst>
        <pc:spChg chg="mod">
          <ac:chgData name="" userId="" providerId="" clId="Web-{AEC831F9-31DE-4A10-BD6B-195AA51AAC5E}" dt="2019-06-13T02:17:57.366" v="574" actId="1076"/>
          <ac:spMkLst>
            <pc:docMk/>
            <pc:sldMk cId="463109569" sldId="315"/>
            <ac:spMk id="2" creationId="{ECFC39EF-932F-45FF-A17D-4B7B92C53AFD}"/>
          </ac:spMkLst>
        </pc:spChg>
      </pc:sldChg>
      <pc:sldChg chg="modSp">
        <pc:chgData name="" userId="" providerId="" clId="Web-{AEC831F9-31DE-4A10-BD6B-195AA51AAC5E}" dt="2019-06-13T02:18:13.335" v="579" actId="1076"/>
        <pc:sldMkLst>
          <pc:docMk/>
          <pc:sldMk cId="2089209735" sldId="316"/>
        </pc:sldMkLst>
        <pc:spChg chg="mod">
          <ac:chgData name="" userId="" providerId="" clId="Web-{AEC831F9-31DE-4A10-BD6B-195AA51AAC5E}" dt="2019-06-13T02:18:13.335" v="579" actId="1076"/>
          <ac:spMkLst>
            <pc:docMk/>
            <pc:sldMk cId="2089209735" sldId="316"/>
            <ac:spMk id="5" creationId="{E8F00197-DAC1-44DD-BE32-9426E76282A7}"/>
          </ac:spMkLst>
        </pc:spChg>
      </pc:sldChg>
      <pc:sldChg chg="modSp">
        <pc:chgData name="" userId="" providerId="" clId="Web-{AEC831F9-31DE-4A10-BD6B-195AA51AAC5E}" dt="2019-06-13T02:01:26.944" v="56" actId="20577"/>
        <pc:sldMkLst>
          <pc:docMk/>
          <pc:sldMk cId="937752788" sldId="337"/>
        </pc:sldMkLst>
        <pc:spChg chg="mod">
          <ac:chgData name="" userId="" providerId="" clId="Web-{AEC831F9-31DE-4A10-BD6B-195AA51AAC5E}" dt="2019-06-13T02:01:26.944" v="56" actId="20577"/>
          <ac:spMkLst>
            <pc:docMk/>
            <pc:sldMk cId="937752788" sldId="337"/>
            <ac:spMk id="3" creationId="{B333103F-45E0-41C9-A9F7-0A27AD0951EA}"/>
          </ac:spMkLst>
        </pc:spChg>
      </pc:sldChg>
      <pc:sldChg chg="modSp">
        <pc:chgData name="" userId="" providerId="" clId="Web-{AEC831F9-31DE-4A10-BD6B-195AA51AAC5E}" dt="2019-06-13T02:06:49.647" v="227" actId="20577"/>
        <pc:sldMkLst>
          <pc:docMk/>
          <pc:sldMk cId="633670462" sldId="340"/>
        </pc:sldMkLst>
        <pc:spChg chg="mod">
          <ac:chgData name="" userId="" providerId="" clId="Web-{AEC831F9-31DE-4A10-BD6B-195AA51AAC5E}" dt="2019-06-13T02:06:49.647" v="227" actId="20577"/>
          <ac:spMkLst>
            <pc:docMk/>
            <pc:sldMk cId="633670462" sldId="340"/>
            <ac:spMk id="4" creationId="{B91E585B-35D7-4BAD-A2E8-FA184841C327}"/>
          </ac:spMkLst>
        </pc:spChg>
      </pc:sldChg>
      <pc:sldChg chg="addSp modSp">
        <pc:chgData name="" userId="" providerId="" clId="Web-{AEC831F9-31DE-4A10-BD6B-195AA51AAC5E}" dt="2019-06-13T02:07:47.772" v="262"/>
        <pc:sldMkLst>
          <pc:docMk/>
          <pc:sldMk cId="298805466" sldId="341"/>
        </pc:sldMkLst>
        <pc:spChg chg="mod">
          <ac:chgData name="" userId="" providerId="" clId="Web-{AEC831F9-31DE-4A10-BD6B-195AA51AAC5E}" dt="2019-06-13T02:07:47.319" v="260" actId="20577"/>
          <ac:spMkLst>
            <pc:docMk/>
            <pc:sldMk cId="298805466" sldId="341"/>
            <ac:spMk id="3" creationId="{91606556-B9C0-4EC1-9225-B24D4997EAEE}"/>
          </ac:spMkLst>
        </pc:spChg>
        <pc:spChg chg="add">
          <ac:chgData name="" userId="" providerId="" clId="Web-{AEC831F9-31DE-4A10-BD6B-195AA51AAC5E}" dt="2019-06-13T02:07:47.772" v="262"/>
          <ac:spMkLst>
            <pc:docMk/>
            <pc:sldMk cId="298805466" sldId="341"/>
            <ac:spMk id="7" creationId="{8DD54D99-B282-445B-AC41-41CC66BFB084}"/>
          </ac:spMkLst>
        </pc:spChg>
      </pc:sldChg>
      <pc:sldChg chg="addSp modSp">
        <pc:chgData name="" userId="" providerId="" clId="Web-{AEC831F9-31DE-4A10-BD6B-195AA51AAC5E}" dt="2019-06-13T02:08:02.335" v="282"/>
        <pc:sldMkLst>
          <pc:docMk/>
          <pc:sldMk cId="74962077" sldId="343"/>
        </pc:sldMkLst>
        <pc:spChg chg="add">
          <ac:chgData name="" userId="" providerId="" clId="Web-{AEC831F9-31DE-4A10-BD6B-195AA51AAC5E}" dt="2019-06-13T02:08:02.335" v="282"/>
          <ac:spMkLst>
            <pc:docMk/>
            <pc:sldMk cId="74962077" sldId="343"/>
            <ac:spMk id="4" creationId="{64A66B41-8C07-43FF-85CF-C4B080BEA84D}"/>
          </ac:spMkLst>
        </pc:spChg>
        <pc:spChg chg="mod">
          <ac:chgData name="" userId="" providerId="" clId="Web-{AEC831F9-31DE-4A10-BD6B-195AA51AAC5E}" dt="2019-06-13T02:08:01.913" v="280" actId="20577"/>
          <ac:spMkLst>
            <pc:docMk/>
            <pc:sldMk cId="74962077" sldId="343"/>
            <ac:spMk id="5" creationId="{C485BE8A-ADBF-4E06-A515-12AF16A47A5D}"/>
          </ac:spMkLst>
        </pc:spChg>
      </pc:sldChg>
      <pc:sldChg chg="addSp modSp">
        <pc:chgData name="" userId="" providerId="" clId="Web-{AEC831F9-31DE-4A10-BD6B-195AA51AAC5E}" dt="2019-06-13T02:08:07.054" v="287"/>
        <pc:sldMkLst>
          <pc:docMk/>
          <pc:sldMk cId="2016112982" sldId="344"/>
        </pc:sldMkLst>
        <pc:spChg chg="add">
          <ac:chgData name="" userId="" providerId="" clId="Web-{AEC831F9-31DE-4A10-BD6B-195AA51AAC5E}" dt="2019-06-13T02:08:07.054" v="287"/>
          <ac:spMkLst>
            <pc:docMk/>
            <pc:sldMk cId="2016112982" sldId="344"/>
            <ac:spMk id="4" creationId="{F208F033-B5E0-4802-8B77-27679070794B}"/>
          </ac:spMkLst>
        </pc:spChg>
        <pc:spChg chg="mod">
          <ac:chgData name="" userId="" providerId="" clId="Web-{AEC831F9-31DE-4A10-BD6B-195AA51AAC5E}" dt="2019-06-13T02:08:06.616" v="285" actId="20577"/>
          <ac:spMkLst>
            <pc:docMk/>
            <pc:sldMk cId="2016112982" sldId="344"/>
            <ac:spMk id="5" creationId="{F4D498EF-5161-4D71-AE37-3DA76331F878}"/>
          </ac:spMkLst>
        </pc:spChg>
      </pc:sldChg>
      <pc:sldChg chg="modSp">
        <pc:chgData name="" userId="" providerId="" clId="Web-{AEC831F9-31DE-4A10-BD6B-195AA51AAC5E}" dt="2019-06-13T02:16:09.007" v="516" actId="1076"/>
        <pc:sldMkLst>
          <pc:docMk/>
          <pc:sldMk cId="98665011" sldId="345"/>
        </pc:sldMkLst>
        <pc:spChg chg="mod">
          <ac:chgData name="" userId="" providerId="" clId="Web-{AEC831F9-31DE-4A10-BD6B-195AA51AAC5E}" dt="2019-06-13T02:16:09.007" v="516" actId="1076"/>
          <ac:spMkLst>
            <pc:docMk/>
            <pc:sldMk cId="98665011" sldId="345"/>
            <ac:spMk id="4" creationId="{9509E637-F7E8-4B33-BDF8-557C472BEE72}"/>
          </ac:spMkLst>
        </pc:spChg>
      </pc:sldChg>
      <pc:sldChg chg="modSp">
        <pc:chgData name="" userId="" providerId="" clId="Web-{AEC831F9-31DE-4A10-BD6B-195AA51AAC5E}" dt="2019-06-13T02:16:50.413" v="534" actId="1076"/>
        <pc:sldMkLst>
          <pc:docMk/>
          <pc:sldMk cId="214820202" sldId="346"/>
        </pc:sldMkLst>
        <pc:spChg chg="mod">
          <ac:chgData name="" userId="" providerId="" clId="Web-{AEC831F9-31DE-4A10-BD6B-195AA51AAC5E}" dt="2019-06-13T02:16:50.413" v="534" actId="1076"/>
          <ac:spMkLst>
            <pc:docMk/>
            <pc:sldMk cId="214820202" sldId="346"/>
            <ac:spMk id="5" creationId="{4ACC4C08-760C-4BFC-930F-93500D5B382E}"/>
          </ac:spMkLst>
        </pc:spChg>
      </pc:sldChg>
      <pc:sldChg chg="addSp delSp modSp">
        <pc:chgData name="" userId="" providerId="" clId="Web-{AEC831F9-31DE-4A10-BD6B-195AA51AAC5E}" dt="2019-06-13T02:11:57.194" v="424"/>
        <pc:sldMkLst>
          <pc:docMk/>
          <pc:sldMk cId="654325436" sldId="349"/>
        </pc:sldMkLst>
        <pc:spChg chg="mod">
          <ac:chgData name="" userId="" providerId="" clId="Web-{AEC831F9-31DE-4A10-BD6B-195AA51AAC5E}" dt="2019-06-13T02:11:50.475" v="420" actId="20577"/>
          <ac:spMkLst>
            <pc:docMk/>
            <pc:sldMk cId="654325436" sldId="349"/>
            <ac:spMk id="4" creationId="{15CD4E61-9EAD-4420-915B-DBB4EA0F0449}"/>
          </ac:spMkLst>
        </pc:spChg>
        <pc:spChg chg="add">
          <ac:chgData name="" userId="" providerId="" clId="Web-{AEC831F9-31DE-4A10-BD6B-195AA51AAC5E}" dt="2019-06-13T02:11:50.960" v="422"/>
          <ac:spMkLst>
            <pc:docMk/>
            <pc:sldMk cId="654325436" sldId="349"/>
            <ac:spMk id="5" creationId="{232C901E-C7CC-448D-AA34-D3EE3BAE1D8A}"/>
          </ac:spMkLst>
        </pc:spChg>
        <pc:spChg chg="del mod">
          <ac:chgData name="" userId="" providerId="" clId="Web-{AEC831F9-31DE-4A10-BD6B-195AA51AAC5E}" dt="2019-06-13T02:11:57.194" v="424"/>
          <ac:spMkLst>
            <pc:docMk/>
            <pc:sldMk cId="654325436" sldId="349"/>
            <ac:spMk id="6" creationId="{EF04498E-D099-45FD-8184-C6401519E066}"/>
          </ac:spMkLst>
        </pc:spChg>
        <pc:spChg chg="add del mod">
          <ac:chgData name="" userId="" providerId="" clId="Web-{AEC831F9-31DE-4A10-BD6B-195AA51AAC5E}" dt="2019-06-13T02:11:54.507" v="423"/>
          <ac:spMkLst>
            <pc:docMk/>
            <pc:sldMk cId="654325436" sldId="349"/>
            <ac:spMk id="7" creationId="{428274E6-98A0-4E9E-9828-8C99576432AE}"/>
          </ac:spMkLst>
        </pc:spChg>
      </pc:sldChg>
      <pc:sldChg chg="modSp">
        <pc:chgData name="" userId="" providerId="" clId="Web-{AEC831F9-31DE-4A10-BD6B-195AA51AAC5E}" dt="2019-06-13T02:15:29.819" v="500" actId="1076"/>
        <pc:sldMkLst>
          <pc:docMk/>
          <pc:sldMk cId="518901515" sldId="350"/>
        </pc:sldMkLst>
        <pc:spChg chg="mod">
          <ac:chgData name="" userId="" providerId="" clId="Web-{AEC831F9-31DE-4A10-BD6B-195AA51AAC5E}" dt="2019-06-13T02:15:29.819" v="500" actId="1076"/>
          <ac:spMkLst>
            <pc:docMk/>
            <pc:sldMk cId="518901515" sldId="350"/>
            <ac:spMk id="5" creationId="{E07AB8A7-93D9-4303-909D-E57C6D019A82}"/>
          </ac:spMkLst>
        </pc:spChg>
      </pc:sldChg>
      <pc:sldChg chg="modSp">
        <pc:chgData name="" userId="" providerId="" clId="Web-{AEC831F9-31DE-4A10-BD6B-195AA51AAC5E}" dt="2019-06-13T02:17:42.616" v="566" actId="1076"/>
        <pc:sldMkLst>
          <pc:docMk/>
          <pc:sldMk cId="2024271243" sldId="355"/>
        </pc:sldMkLst>
        <pc:spChg chg="mod">
          <ac:chgData name="" userId="" providerId="" clId="Web-{AEC831F9-31DE-4A10-BD6B-195AA51AAC5E}" dt="2019-06-13T02:17:42.616" v="566" actId="1076"/>
          <ac:spMkLst>
            <pc:docMk/>
            <pc:sldMk cId="2024271243" sldId="355"/>
            <ac:spMk id="5" creationId="{4F333C52-8F38-4774-9B16-4E00F722592D}"/>
          </ac:spMkLst>
        </pc:spChg>
      </pc:sldChg>
      <pc:sldChg chg="modSp">
        <pc:chgData name="" userId="" providerId="" clId="Web-{AEC831F9-31DE-4A10-BD6B-195AA51AAC5E}" dt="2019-06-13T02:06:21.179" v="216" actId="20577"/>
        <pc:sldMkLst>
          <pc:docMk/>
          <pc:sldMk cId="617457349" sldId="368"/>
        </pc:sldMkLst>
        <pc:spChg chg="mod">
          <ac:chgData name="" userId="" providerId="" clId="Web-{AEC831F9-31DE-4A10-BD6B-195AA51AAC5E}" dt="2019-06-13T02:06:21.179" v="216" actId="20577"/>
          <ac:spMkLst>
            <pc:docMk/>
            <pc:sldMk cId="617457349" sldId="368"/>
            <ac:spMk id="3" creationId="{7EDC44CA-E325-47E3-AAB3-33CDDD58784B}"/>
          </ac:spMkLst>
        </pc:spChg>
      </pc:sldChg>
      <pc:sldChg chg="addSp modSp">
        <pc:chgData name="" userId="" providerId="" clId="Web-{AEC831F9-31DE-4A10-BD6B-195AA51AAC5E}" dt="2019-06-13T02:07:35.725" v="250" actId="20577"/>
        <pc:sldMkLst>
          <pc:docMk/>
          <pc:sldMk cId="1549213335" sldId="369"/>
        </pc:sldMkLst>
        <pc:spChg chg="mod">
          <ac:chgData name="" userId="" providerId="" clId="Web-{AEC831F9-31DE-4A10-BD6B-195AA51AAC5E}" dt="2019-06-13T02:07:28.538" v="246" actId="20577"/>
          <ac:spMkLst>
            <pc:docMk/>
            <pc:sldMk cId="1549213335" sldId="369"/>
            <ac:spMk id="3" creationId="{C45C2DC8-B7E3-4377-A53E-C63FB72568BA}"/>
          </ac:spMkLst>
        </pc:spChg>
        <pc:spChg chg="add mod">
          <ac:chgData name="" userId="" providerId="" clId="Web-{AEC831F9-31DE-4A10-BD6B-195AA51AAC5E}" dt="2019-06-13T02:07:35.725" v="250" actId="20577"/>
          <ac:spMkLst>
            <pc:docMk/>
            <pc:sldMk cId="1549213335" sldId="369"/>
            <ac:spMk id="7" creationId="{59390F98-C5EC-4AFB-8712-13B736DC5E87}"/>
          </ac:spMkLst>
        </pc:spChg>
      </pc:sldChg>
      <pc:sldChg chg="addSp modSp">
        <pc:chgData name="" userId="" providerId="" clId="Web-{AEC831F9-31DE-4A10-BD6B-195AA51AAC5E}" dt="2019-06-13T02:09:36.022" v="366" actId="20577"/>
        <pc:sldMkLst>
          <pc:docMk/>
          <pc:sldMk cId="737835515" sldId="372"/>
        </pc:sldMkLst>
        <pc:spChg chg="add mod">
          <ac:chgData name="" userId="" providerId="" clId="Web-{AEC831F9-31DE-4A10-BD6B-195AA51AAC5E}" dt="2019-06-13T02:09:28.538" v="365" actId="1076"/>
          <ac:spMkLst>
            <pc:docMk/>
            <pc:sldMk cId="737835515" sldId="372"/>
            <ac:spMk id="5" creationId="{917625BA-492B-4894-8AA6-1F61AF41D95D}"/>
          </ac:spMkLst>
        </pc:spChg>
        <pc:spChg chg="mod">
          <ac:chgData name="" userId="" providerId="" clId="Web-{AEC831F9-31DE-4A10-BD6B-195AA51AAC5E}" dt="2019-06-13T02:09:36.022" v="366" actId="20577"/>
          <ac:spMkLst>
            <pc:docMk/>
            <pc:sldMk cId="737835515" sldId="372"/>
            <ac:spMk id="6" creationId="{4EC4A4DD-29F4-4B9F-B0B0-BCAD7D354C9D}"/>
          </ac:spMkLst>
        </pc:spChg>
      </pc:sldChg>
      <pc:sldChg chg="modSp">
        <pc:chgData name="" userId="" providerId="" clId="Web-{AEC831F9-31DE-4A10-BD6B-195AA51AAC5E}" dt="2019-06-13T02:17:26.397" v="556" actId="1076"/>
        <pc:sldMkLst>
          <pc:docMk/>
          <pc:sldMk cId="940824934" sldId="373"/>
        </pc:sldMkLst>
        <pc:spChg chg="mod">
          <ac:chgData name="" userId="" providerId="" clId="Web-{AEC831F9-31DE-4A10-BD6B-195AA51AAC5E}" dt="2019-06-13T02:17:26.397" v="556" actId="1076"/>
          <ac:spMkLst>
            <pc:docMk/>
            <pc:sldMk cId="940824934" sldId="373"/>
            <ac:spMk id="6" creationId="{A9EEE731-7B2D-42F0-B916-9B93C091BCAA}"/>
          </ac:spMkLst>
        </pc:spChg>
      </pc:sldChg>
      <pc:sldChg chg="addSp modSp">
        <pc:chgData name="" userId="" providerId="" clId="Web-{AEC831F9-31DE-4A10-BD6B-195AA51AAC5E}" dt="2019-06-13T02:08:51.694" v="330"/>
        <pc:sldMkLst>
          <pc:docMk/>
          <pc:sldMk cId="206095012" sldId="374"/>
        </pc:sldMkLst>
        <pc:spChg chg="mod">
          <ac:chgData name="" userId="" providerId="" clId="Web-{AEC831F9-31DE-4A10-BD6B-195AA51AAC5E}" dt="2019-06-13T02:08:51.632" v="328" actId="20577"/>
          <ac:spMkLst>
            <pc:docMk/>
            <pc:sldMk cId="206095012" sldId="374"/>
            <ac:spMk id="4" creationId="{2730C032-68E9-41F4-82C3-904540A5042F}"/>
          </ac:spMkLst>
        </pc:spChg>
        <pc:spChg chg="add">
          <ac:chgData name="" userId="" providerId="" clId="Web-{AEC831F9-31DE-4A10-BD6B-195AA51AAC5E}" dt="2019-06-13T02:08:51.694" v="330"/>
          <ac:spMkLst>
            <pc:docMk/>
            <pc:sldMk cId="206095012" sldId="374"/>
            <ac:spMk id="7" creationId="{23821B84-5947-42F1-A6B0-DFE54E759509}"/>
          </ac:spMkLst>
        </pc:spChg>
        <pc:picChg chg="mod">
          <ac:chgData name="" userId="" providerId="" clId="Web-{AEC831F9-31DE-4A10-BD6B-195AA51AAC5E}" dt="2019-06-13T02:08:47.991" v="325" actId="14100"/>
          <ac:picMkLst>
            <pc:docMk/>
            <pc:sldMk cId="206095012" sldId="374"/>
            <ac:picMk id="3" creationId="{00000000-0000-0000-0000-000000000000}"/>
          </ac:picMkLst>
        </pc:picChg>
      </pc:sldChg>
      <pc:sldChg chg="modSp">
        <pc:chgData name="" userId="" providerId="" clId="Web-{AEC831F9-31DE-4A10-BD6B-195AA51AAC5E}" dt="2019-06-13T02:16:35.225" v="525" actId="1076"/>
        <pc:sldMkLst>
          <pc:docMk/>
          <pc:sldMk cId="709372458" sldId="379"/>
        </pc:sldMkLst>
        <pc:spChg chg="mod">
          <ac:chgData name="" userId="" providerId="" clId="Web-{AEC831F9-31DE-4A10-BD6B-195AA51AAC5E}" dt="2019-06-13T02:16:35.225" v="525" actId="1076"/>
          <ac:spMkLst>
            <pc:docMk/>
            <pc:sldMk cId="709372458" sldId="379"/>
            <ac:spMk id="4" creationId="{E8A3D2A7-D613-1340-BD92-5DFDEB30EBBB}"/>
          </ac:spMkLst>
        </pc:spChg>
      </pc:sldChg>
      <pc:sldChg chg="modSp">
        <pc:chgData name="" userId="" providerId="" clId="Web-{AEC831F9-31DE-4A10-BD6B-195AA51AAC5E}" dt="2019-06-13T02:17:04.522" v="544" actId="1076"/>
        <pc:sldMkLst>
          <pc:docMk/>
          <pc:sldMk cId="575653230" sldId="380"/>
        </pc:sldMkLst>
        <pc:spChg chg="mod">
          <ac:chgData name="" userId="" providerId="" clId="Web-{AEC831F9-31DE-4A10-BD6B-195AA51AAC5E}" dt="2019-06-13T02:17:04.522" v="544" actId="1076"/>
          <ac:spMkLst>
            <pc:docMk/>
            <pc:sldMk cId="575653230" sldId="380"/>
            <ac:spMk id="5" creationId="{1664C773-5E32-43E1-9B03-1DDEC86DFBE6}"/>
          </ac:spMkLst>
        </pc:spChg>
      </pc:sldChg>
      <pc:sldChg chg="modSp">
        <pc:chgData name="" userId="" providerId="" clId="Web-{AEC831F9-31DE-4A10-BD6B-195AA51AAC5E}" dt="2019-06-13T02:02:37.882" v="78" actId="20577"/>
        <pc:sldMkLst>
          <pc:docMk/>
          <pc:sldMk cId="1245978787" sldId="383"/>
        </pc:sldMkLst>
        <pc:spChg chg="mod">
          <ac:chgData name="" userId="" providerId="" clId="Web-{AEC831F9-31DE-4A10-BD6B-195AA51AAC5E}" dt="2019-06-13T02:02:37.882" v="78" actId="20577"/>
          <ac:spMkLst>
            <pc:docMk/>
            <pc:sldMk cId="1245978787" sldId="383"/>
            <ac:spMk id="7" creationId="{00000000-0000-0000-0000-000000000000}"/>
          </ac:spMkLst>
        </pc:spChg>
      </pc:sldChg>
      <pc:sldChg chg="modSp">
        <pc:chgData name="" userId="" providerId="" clId="Web-{AEC831F9-31DE-4A10-BD6B-195AA51AAC5E}" dt="2019-06-13T02:02:52.288" v="85" actId="20577"/>
        <pc:sldMkLst>
          <pc:docMk/>
          <pc:sldMk cId="1425927525" sldId="384"/>
        </pc:sldMkLst>
        <pc:spChg chg="mod">
          <ac:chgData name="" userId="" providerId="" clId="Web-{AEC831F9-31DE-4A10-BD6B-195AA51AAC5E}" dt="2019-06-13T02:02:52.288" v="85" actId="20577"/>
          <ac:spMkLst>
            <pc:docMk/>
            <pc:sldMk cId="1425927525" sldId="384"/>
            <ac:spMk id="4" creationId="{00000000-0000-0000-0000-000000000000}"/>
          </ac:spMkLst>
        </pc:spChg>
      </pc:sldChg>
      <pc:sldChg chg="modSp">
        <pc:chgData name="" userId="" providerId="" clId="Web-{AEC831F9-31DE-4A10-BD6B-195AA51AAC5E}" dt="2019-06-13T02:03:01.178" v="90" actId="20577"/>
        <pc:sldMkLst>
          <pc:docMk/>
          <pc:sldMk cId="2001782384" sldId="385"/>
        </pc:sldMkLst>
        <pc:spChg chg="mod">
          <ac:chgData name="" userId="" providerId="" clId="Web-{AEC831F9-31DE-4A10-BD6B-195AA51AAC5E}" dt="2019-06-13T02:03:01.178" v="90" actId="20577"/>
          <ac:spMkLst>
            <pc:docMk/>
            <pc:sldMk cId="2001782384" sldId="385"/>
            <ac:spMk id="4" creationId="{00000000-0000-0000-0000-000000000000}"/>
          </ac:spMkLst>
        </pc:spChg>
      </pc:sldChg>
      <pc:sldChg chg="modSp">
        <pc:chgData name="" userId="" providerId="" clId="Web-{AEC831F9-31DE-4A10-BD6B-195AA51AAC5E}" dt="2019-06-13T02:03:23.194" v="107" actId="20577"/>
        <pc:sldMkLst>
          <pc:docMk/>
          <pc:sldMk cId="720050466" sldId="386"/>
        </pc:sldMkLst>
        <pc:spChg chg="mod">
          <ac:chgData name="" userId="" providerId="" clId="Web-{AEC831F9-31DE-4A10-BD6B-195AA51AAC5E}" dt="2019-06-13T02:03:23.194" v="107" actId="20577"/>
          <ac:spMkLst>
            <pc:docMk/>
            <pc:sldMk cId="720050466" sldId="386"/>
            <ac:spMk id="5" creationId="{00000000-0000-0000-0000-000000000000}"/>
          </ac:spMkLst>
        </pc:spChg>
      </pc:sldChg>
      <pc:sldChg chg="modSp">
        <pc:chgData name="" userId="" providerId="" clId="Web-{AEC831F9-31DE-4A10-BD6B-195AA51AAC5E}" dt="2019-06-13T02:03:38.335" v="120" actId="1076"/>
        <pc:sldMkLst>
          <pc:docMk/>
          <pc:sldMk cId="21144172" sldId="387"/>
        </pc:sldMkLst>
        <pc:spChg chg="mod">
          <ac:chgData name="" userId="" providerId="" clId="Web-{AEC831F9-31DE-4A10-BD6B-195AA51AAC5E}" dt="2019-06-13T02:03:38.335" v="120" actId="1076"/>
          <ac:spMkLst>
            <pc:docMk/>
            <pc:sldMk cId="21144172" sldId="387"/>
            <ac:spMk id="4" creationId="{00000000-0000-0000-0000-000000000000}"/>
          </ac:spMkLst>
        </pc:spChg>
      </pc:sldChg>
      <pc:sldChg chg="modSp">
        <pc:chgData name="" userId="" providerId="" clId="Web-{AEC831F9-31DE-4A10-BD6B-195AA51AAC5E}" dt="2019-06-13T02:04:11.163" v="129" actId="20577"/>
        <pc:sldMkLst>
          <pc:docMk/>
          <pc:sldMk cId="1101262918" sldId="388"/>
        </pc:sldMkLst>
        <pc:spChg chg="mod">
          <ac:chgData name="" userId="" providerId="" clId="Web-{AEC831F9-31DE-4A10-BD6B-195AA51AAC5E}" dt="2019-06-13T02:04:11.163" v="129" actId="20577"/>
          <ac:spMkLst>
            <pc:docMk/>
            <pc:sldMk cId="1101262918" sldId="388"/>
            <ac:spMk id="4" creationId="{00000000-0000-0000-0000-000000000000}"/>
          </ac:spMkLst>
        </pc:spChg>
      </pc:sldChg>
      <pc:sldChg chg="modSp">
        <pc:chgData name="" userId="" providerId="" clId="Web-{AEC831F9-31DE-4A10-BD6B-195AA51AAC5E}" dt="2019-06-13T02:04:53.382" v="162" actId="20577"/>
        <pc:sldMkLst>
          <pc:docMk/>
          <pc:sldMk cId="1046520846" sldId="389"/>
        </pc:sldMkLst>
        <pc:spChg chg="mod">
          <ac:chgData name="" userId="" providerId="" clId="Web-{AEC831F9-31DE-4A10-BD6B-195AA51AAC5E}" dt="2019-06-13T02:04:53.382" v="162" actId="20577"/>
          <ac:spMkLst>
            <pc:docMk/>
            <pc:sldMk cId="1046520846" sldId="389"/>
            <ac:spMk id="5" creationId="{00000000-0000-0000-0000-000000000000}"/>
          </ac:spMkLst>
        </pc:spChg>
      </pc:sldChg>
      <pc:sldChg chg="modSp">
        <pc:chgData name="" userId="" providerId="" clId="Web-{AEC831F9-31DE-4A10-BD6B-195AA51AAC5E}" dt="2019-06-13T02:04:33.804" v="151" actId="1076"/>
        <pc:sldMkLst>
          <pc:docMk/>
          <pc:sldMk cId="86576741" sldId="390"/>
        </pc:sldMkLst>
        <pc:spChg chg="mod">
          <ac:chgData name="" userId="" providerId="" clId="Web-{AEC831F9-31DE-4A10-BD6B-195AA51AAC5E}" dt="2019-06-13T02:04:33.804" v="151" actId="1076"/>
          <ac:spMkLst>
            <pc:docMk/>
            <pc:sldMk cId="86576741" sldId="390"/>
            <ac:spMk id="8" creationId="{00000000-0000-0000-0000-000000000000}"/>
          </ac:spMkLst>
        </pc:spChg>
      </pc:sldChg>
      <pc:sldChg chg="modSp">
        <pc:chgData name="" userId="" providerId="" clId="Web-{AEC831F9-31DE-4A10-BD6B-195AA51AAC5E}" dt="2019-06-13T02:05:10.366" v="178" actId="20577"/>
        <pc:sldMkLst>
          <pc:docMk/>
          <pc:sldMk cId="136942811" sldId="391"/>
        </pc:sldMkLst>
        <pc:spChg chg="mod">
          <ac:chgData name="" userId="" providerId="" clId="Web-{AEC831F9-31DE-4A10-BD6B-195AA51AAC5E}" dt="2019-06-13T02:05:10.366" v="178" actId="20577"/>
          <ac:spMkLst>
            <pc:docMk/>
            <pc:sldMk cId="136942811" sldId="391"/>
            <ac:spMk id="5" creationId="{00000000-0000-0000-0000-000000000000}"/>
          </ac:spMkLst>
        </pc:spChg>
      </pc:sldChg>
      <pc:sldChg chg="modSp">
        <pc:chgData name="" userId="" providerId="" clId="Web-{AEC831F9-31DE-4A10-BD6B-195AA51AAC5E}" dt="2019-06-13T02:05:39.600" v="196" actId="1076"/>
        <pc:sldMkLst>
          <pc:docMk/>
          <pc:sldMk cId="2382169063" sldId="392"/>
        </pc:sldMkLst>
        <pc:spChg chg="mod">
          <ac:chgData name="" userId="" providerId="" clId="Web-{AEC831F9-31DE-4A10-BD6B-195AA51AAC5E}" dt="2019-06-13T02:05:39.600" v="196" actId="1076"/>
          <ac:spMkLst>
            <pc:docMk/>
            <pc:sldMk cId="2382169063" sldId="392"/>
            <ac:spMk id="5" creationId="{00000000-0000-0000-0000-000000000000}"/>
          </ac:spMkLst>
        </pc:spChg>
      </pc:sldChg>
      <pc:sldChg chg="modSp">
        <pc:chgData name="" userId="" providerId="" clId="Web-{AEC831F9-31DE-4A10-BD6B-195AA51AAC5E}" dt="2019-06-13T02:14:30.007" v="475" actId="20577"/>
        <pc:sldMkLst>
          <pc:docMk/>
          <pc:sldMk cId="117527340" sldId="393"/>
        </pc:sldMkLst>
        <pc:spChg chg="mod">
          <ac:chgData name="" userId="" providerId="" clId="Web-{AEC831F9-31DE-4A10-BD6B-195AA51AAC5E}" dt="2019-06-13T02:14:30.007" v="475" actId="20577"/>
          <ac:spMkLst>
            <pc:docMk/>
            <pc:sldMk cId="117527340" sldId="393"/>
            <ac:spMk id="5" creationId="{C8044C7D-EA7E-4699-9BE7-C621B0C96EA8}"/>
          </ac:spMkLst>
        </pc:spChg>
      </pc:sldChg>
      <pc:sldChg chg="modSp">
        <pc:chgData name="" userId="" providerId="" clId="Web-{AEC831F9-31DE-4A10-BD6B-195AA51AAC5E}" dt="2019-06-13T02:14:57.382" v="489" actId="1076"/>
        <pc:sldMkLst>
          <pc:docMk/>
          <pc:sldMk cId="1137117194" sldId="420"/>
        </pc:sldMkLst>
        <pc:spChg chg="mod">
          <ac:chgData name="" userId="" providerId="" clId="Web-{AEC831F9-31DE-4A10-BD6B-195AA51AAC5E}" dt="2019-06-13T02:14:57.382" v="489" actId="1076"/>
          <ac:spMkLst>
            <pc:docMk/>
            <pc:sldMk cId="1137117194" sldId="420"/>
            <ac:spMk id="2" creationId="{00000000-0000-0000-0000-000000000000}"/>
          </ac:spMkLst>
        </pc:spChg>
      </pc:sldChg>
      <pc:sldChg chg="addSp modSp">
        <pc:chgData name="" userId="" providerId="" clId="Web-{AEC831F9-31DE-4A10-BD6B-195AA51AAC5E}" dt="2019-06-13T02:08:56.975" v="335"/>
        <pc:sldMkLst>
          <pc:docMk/>
          <pc:sldMk cId="2465084258" sldId="614"/>
        </pc:sldMkLst>
        <pc:spChg chg="mod">
          <ac:chgData name="" userId="" providerId="" clId="Web-{AEC831F9-31DE-4A10-BD6B-195AA51AAC5E}" dt="2019-06-13T02:08:56.538" v="333" actId="20577"/>
          <ac:spMkLst>
            <pc:docMk/>
            <pc:sldMk cId="2465084258" sldId="614"/>
            <ac:spMk id="4" creationId="{A86CD795-B66F-4FFB-9474-B0C3F9D9C881}"/>
          </ac:spMkLst>
        </pc:spChg>
        <pc:spChg chg="add">
          <ac:chgData name="" userId="" providerId="" clId="Web-{AEC831F9-31DE-4A10-BD6B-195AA51AAC5E}" dt="2019-06-13T02:08:56.975" v="335"/>
          <ac:spMkLst>
            <pc:docMk/>
            <pc:sldMk cId="2465084258" sldId="614"/>
            <ac:spMk id="10" creationId="{8EE6DE28-FFF8-4957-ACAF-707DDC5B7F49}"/>
          </ac:spMkLst>
        </pc:spChg>
      </pc:sldChg>
      <pc:sldChg chg="addSp modSp">
        <pc:chgData name="" userId="" providerId="" clId="Web-{AEC831F9-31DE-4A10-BD6B-195AA51AAC5E}" dt="2019-06-13T02:08:34.600" v="314"/>
        <pc:sldMkLst>
          <pc:docMk/>
          <pc:sldMk cId="812368500" sldId="615"/>
        </pc:sldMkLst>
        <pc:spChg chg="add">
          <ac:chgData name="" userId="" providerId="" clId="Web-{AEC831F9-31DE-4A10-BD6B-195AA51AAC5E}" dt="2019-06-13T02:08:34.600" v="314"/>
          <ac:spMkLst>
            <pc:docMk/>
            <pc:sldMk cId="812368500" sldId="615"/>
            <ac:spMk id="4" creationId="{D4C66C2F-C3A6-487B-98EC-51C88C08ED14}"/>
          </ac:spMkLst>
        </pc:spChg>
        <pc:spChg chg="mod">
          <ac:chgData name="" userId="" providerId="" clId="Web-{AEC831F9-31DE-4A10-BD6B-195AA51AAC5E}" dt="2019-06-13T02:08:34.194" v="312" actId="20577"/>
          <ac:spMkLst>
            <pc:docMk/>
            <pc:sldMk cId="812368500" sldId="615"/>
            <ac:spMk id="5" creationId="{3EB02ECD-291A-4CED-AF18-96E3C5FA5770}"/>
          </ac:spMkLst>
        </pc:spChg>
      </pc:sldChg>
      <pc:sldChg chg="add del">
        <pc:chgData name="" userId="" providerId="" clId="Web-{AEC831F9-31DE-4A10-BD6B-195AA51AAC5E}" dt="2019-06-13T01:57:37.366" v="6"/>
        <pc:sldMkLst>
          <pc:docMk/>
          <pc:sldMk cId="792768772" sldId="616"/>
        </pc:sldMkLst>
      </pc:sldChg>
      <pc:sldChg chg="modSp add">
        <pc:chgData name="" userId="" providerId="" clId="Web-{AEC831F9-31DE-4A10-BD6B-195AA51AAC5E}" dt="2019-06-13T01:59:40.585" v="30" actId="20577"/>
        <pc:sldMkLst>
          <pc:docMk/>
          <pc:sldMk cId="2558311171" sldId="616"/>
        </pc:sldMkLst>
        <pc:spChg chg="mod">
          <ac:chgData name="" userId="" providerId="" clId="Web-{AEC831F9-31DE-4A10-BD6B-195AA51AAC5E}" dt="2019-06-13T01:59:40.585" v="30" actId="20577"/>
          <ac:spMkLst>
            <pc:docMk/>
            <pc:sldMk cId="2558311171" sldId="616"/>
            <ac:spMk id="3" creationId="{81AA42B6-2E8B-CB46-AF71-881173799392}"/>
          </ac:spMkLst>
        </pc:spChg>
      </pc:sldChg>
      <pc:sldChg chg="modSp add">
        <pc:chgData name="" userId="" providerId="" clId="Web-{AEC831F9-31DE-4A10-BD6B-195AA51AAC5E}" dt="2019-06-13T01:59:21.241" v="23" actId="20577"/>
        <pc:sldMkLst>
          <pc:docMk/>
          <pc:sldMk cId="135105464" sldId="617"/>
        </pc:sldMkLst>
        <pc:spChg chg="mod">
          <ac:chgData name="" userId="" providerId="" clId="Web-{AEC831F9-31DE-4A10-BD6B-195AA51AAC5E}" dt="2019-06-13T01:59:21.241" v="23" actId="20577"/>
          <ac:spMkLst>
            <pc:docMk/>
            <pc:sldMk cId="135105464" sldId="617"/>
            <ac:spMk id="3" creationId="{81AA42B6-2E8B-CB46-AF71-881173799392}"/>
          </ac:spMkLst>
        </pc:spChg>
      </pc:sldChg>
      <pc:sldChg chg="add del">
        <pc:chgData name="" userId="" providerId="" clId="Web-{AEC831F9-31DE-4A10-BD6B-195AA51AAC5E}" dt="2019-06-13T01:57:37.366" v="7"/>
        <pc:sldMkLst>
          <pc:docMk/>
          <pc:sldMk cId="1728628944" sldId="617"/>
        </pc:sldMkLst>
      </pc:sldChg>
      <pc:sldChg chg="del">
        <pc:chgData name="" userId="" providerId="" clId="Web-{AEC831F9-31DE-4A10-BD6B-195AA51AAC5E}" dt="2019-06-13T01:56:49.632" v="2"/>
        <pc:sldMkLst>
          <pc:docMk/>
          <pc:sldMk cId="3821672625" sldId="617"/>
        </pc:sldMkLst>
      </pc:sldChg>
      <pc:sldChg chg="del">
        <pc:chgData name="" userId="" providerId="" clId="Web-{AEC831F9-31DE-4A10-BD6B-195AA51AAC5E}" dt="2019-06-13T01:56:49.632" v="0"/>
        <pc:sldMkLst>
          <pc:docMk/>
          <pc:sldMk cId="1450061463" sldId="618"/>
        </pc:sldMkLst>
      </pc:sldChg>
      <pc:sldChg chg="modSp add">
        <pc:chgData name="" userId="" providerId="" clId="Web-{AEC831F9-31DE-4A10-BD6B-195AA51AAC5E}" dt="2019-06-13T01:59:50.382" v="35" actId="20577"/>
        <pc:sldMkLst>
          <pc:docMk/>
          <pc:sldMk cId="1615101510" sldId="618"/>
        </pc:sldMkLst>
        <pc:spChg chg="mod">
          <ac:chgData name="" userId="" providerId="" clId="Web-{AEC831F9-31DE-4A10-BD6B-195AA51AAC5E}" dt="2019-06-13T01:59:50.382" v="35" actId="20577"/>
          <ac:spMkLst>
            <pc:docMk/>
            <pc:sldMk cId="1615101510" sldId="618"/>
            <ac:spMk id="3" creationId="{81AA42B6-2E8B-CB46-AF71-881173799392}"/>
          </ac:spMkLst>
        </pc:spChg>
      </pc:sldChg>
      <pc:sldChg chg="add del">
        <pc:chgData name="" userId="" providerId="" clId="Web-{AEC831F9-31DE-4A10-BD6B-195AA51AAC5E}" dt="2019-06-13T01:57:37.366" v="8"/>
        <pc:sldMkLst>
          <pc:docMk/>
          <pc:sldMk cId="3084390425" sldId="618"/>
        </pc:sldMkLst>
      </pc:sldChg>
      <pc:sldChg chg="del">
        <pc:chgData name="" userId="" providerId="" clId="Web-{AEC831F9-31DE-4A10-BD6B-195AA51AAC5E}" dt="2019-06-13T01:56:49.632" v="1"/>
        <pc:sldMkLst>
          <pc:docMk/>
          <pc:sldMk cId="1001364889" sldId="619"/>
        </pc:sldMkLst>
      </pc:sldChg>
    </pc:docChg>
  </pc:docChgLst>
  <pc:docChgLst>
    <pc:chgData clId="Web-{C68D7081-1703-41E4-93E3-98D1051A56A4}"/>
    <pc:docChg chg="modSld">
      <pc:chgData name="" userId="" providerId="" clId="Web-{C68D7081-1703-41E4-93E3-98D1051A56A4}" dt="2019-06-14T08:45:36.849" v="88" actId="20577"/>
      <pc:docMkLst>
        <pc:docMk/>
      </pc:docMkLst>
      <pc:sldChg chg="modSp">
        <pc:chgData name="" userId="" providerId="" clId="Web-{C68D7081-1703-41E4-93E3-98D1051A56A4}" dt="2019-06-14T08:42:46.957" v="10" actId="20577"/>
        <pc:sldMkLst>
          <pc:docMk/>
          <pc:sldMk cId="747665750" sldId="284"/>
        </pc:sldMkLst>
        <pc:spChg chg="mod">
          <ac:chgData name="" userId="" providerId="" clId="Web-{C68D7081-1703-41E4-93E3-98D1051A56A4}" dt="2019-06-14T08:42:46.957" v="10" actId="20577"/>
          <ac:spMkLst>
            <pc:docMk/>
            <pc:sldMk cId="747665750" sldId="284"/>
            <ac:spMk id="2" creationId="{3030E953-E1B2-4F04-AC35-4542700C199C}"/>
          </ac:spMkLst>
        </pc:spChg>
      </pc:sldChg>
      <pc:sldChg chg="modSp">
        <pc:chgData name="" userId="" providerId="" clId="Web-{C68D7081-1703-41E4-93E3-98D1051A56A4}" dt="2019-06-14T08:42:44.301" v="6" actId="20577"/>
        <pc:sldMkLst>
          <pc:docMk/>
          <pc:sldMk cId="390039095" sldId="286"/>
        </pc:sldMkLst>
        <pc:spChg chg="mod">
          <ac:chgData name="" userId="" providerId="" clId="Web-{C68D7081-1703-41E4-93E3-98D1051A56A4}" dt="2019-06-14T08:42:44.301" v="6" actId="20577"/>
          <ac:spMkLst>
            <pc:docMk/>
            <pc:sldMk cId="390039095" sldId="286"/>
            <ac:spMk id="3" creationId="{37250C87-C3C1-4075-8A5D-BE4E66319083}"/>
          </ac:spMkLst>
        </pc:spChg>
      </pc:sldChg>
      <pc:sldChg chg="modSp">
        <pc:chgData name="" userId="" providerId="" clId="Web-{C68D7081-1703-41E4-93E3-98D1051A56A4}" dt="2019-06-14T08:44:43.834" v="69" actId="20577"/>
        <pc:sldMkLst>
          <pc:docMk/>
          <pc:sldMk cId="84137519" sldId="302"/>
        </pc:sldMkLst>
        <pc:spChg chg="mod">
          <ac:chgData name="" userId="" providerId="" clId="Web-{C68D7081-1703-41E4-93E3-98D1051A56A4}" dt="2019-06-14T08:44:43.834" v="69" actId="20577"/>
          <ac:spMkLst>
            <pc:docMk/>
            <pc:sldMk cId="84137519" sldId="302"/>
            <ac:spMk id="5" creationId="{67084ACB-DEEB-4ECE-9DF6-E5F9E1AD6940}"/>
          </ac:spMkLst>
        </pc:spChg>
      </pc:sldChg>
      <pc:sldChg chg="modSp">
        <pc:chgData name="" userId="" providerId="" clId="Web-{C68D7081-1703-41E4-93E3-98D1051A56A4}" dt="2019-06-14T08:45:12.974" v="75" actId="20577"/>
        <pc:sldMkLst>
          <pc:docMk/>
          <pc:sldMk cId="173819566" sldId="308"/>
        </pc:sldMkLst>
        <pc:spChg chg="mod">
          <ac:chgData name="" userId="" providerId="" clId="Web-{C68D7081-1703-41E4-93E3-98D1051A56A4}" dt="2019-06-14T08:45:12.974" v="75" actId="20577"/>
          <ac:spMkLst>
            <pc:docMk/>
            <pc:sldMk cId="173819566" sldId="308"/>
            <ac:spMk id="5" creationId="{FDB0D255-A9DA-42B8-A4EE-352F95C364D0}"/>
          </ac:spMkLst>
        </pc:spChg>
      </pc:sldChg>
      <pc:sldChg chg="modSp">
        <pc:chgData name="" userId="" providerId="" clId="Web-{C68D7081-1703-41E4-93E3-98D1051A56A4}" dt="2019-06-14T08:45:20.458" v="79" actId="20577"/>
        <pc:sldMkLst>
          <pc:docMk/>
          <pc:sldMk cId="2063898237" sldId="310"/>
        </pc:sldMkLst>
        <pc:spChg chg="mod">
          <ac:chgData name="" userId="" providerId="" clId="Web-{C68D7081-1703-41E4-93E3-98D1051A56A4}" dt="2019-06-14T08:45:20.458" v="79" actId="20577"/>
          <ac:spMkLst>
            <pc:docMk/>
            <pc:sldMk cId="2063898237" sldId="310"/>
            <ac:spMk id="2" creationId="{EA9C17CE-615F-4681-A4AC-9995234CA4B2}"/>
          </ac:spMkLst>
        </pc:spChg>
      </pc:sldChg>
      <pc:sldChg chg="modSp">
        <pc:chgData name="" userId="" providerId="" clId="Web-{C68D7081-1703-41E4-93E3-98D1051A56A4}" dt="2019-06-14T08:45:36.849" v="87" actId="20577"/>
        <pc:sldMkLst>
          <pc:docMk/>
          <pc:sldMk cId="463109569" sldId="315"/>
        </pc:sldMkLst>
        <pc:spChg chg="mod">
          <ac:chgData name="" userId="" providerId="" clId="Web-{C68D7081-1703-41E4-93E3-98D1051A56A4}" dt="2019-06-14T08:45:36.849" v="87" actId="20577"/>
          <ac:spMkLst>
            <pc:docMk/>
            <pc:sldMk cId="463109569" sldId="315"/>
            <ac:spMk id="2" creationId="{ECFC39EF-932F-45FF-A17D-4B7B92C53AFD}"/>
          </ac:spMkLst>
        </pc:spChg>
      </pc:sldChg>
      <pc:sldChg chg="modSp">
        <pc:chgData name="" userId="" providerId="" clId="Web-{C68D7081-1703-41E4-93E3-98D1051A56A4}" dt="2019-06-14T08:42:39.223" v="2" actId="20577"/>
        <pc:sldMkLst>
          <pc:docMk/>
          <pc:sldMk cId="937752788" sldId="337"/>
        </pc:sldMkLst>
        <pc:spChg chg="mod">
          <ac:chgData name="" userId="" providerId="" clId="Web-{C68D7081-1703-41E4-93E3-98D1051A56A4}" dt="2019-06-14T08:42:39.223" v="2" actId="20577"/>
          <ac:spMkLst>
            <pc:docMk/>
            <pc:sldMk cId="937752788" sldId="337"/>
            <ac:spMk id="3" creationId="{B333103F-45E0-41C9-A9F7-0A27AD0951EA}"/>
          </ac:spMkLst>
        </pc:spChg>
      </pc:sldChg>
      <pc:sldChg chg="modSp">
        <pc:chgData name="" userId="" providerId="" clId="Web-{C68D7081-1703-41E4-93E3-98D1051A56A4}" dt="2019-06-14T08:44:00.348" v="60" actId="14100"/>
        <pc:sldMkLst>
          <pc:docMk/>
          <pc:sldMk cId="617457349" sldId="368"/>
        </pc:sldMkLst>
        <pc:spChg chg="mod">
          <ac:chgData name="" userId="" providerId="" clId="Web-{C68D7081-1703-41E4-93E3-98D1051A56A4}" dt="2019-06-14T08:44:00.348" v="60" actId="14100"/>
          <ac:spMkLst>
            <pc:docMk/>
            <pc:sldMk cId="617457349" sldId="368"/>
            <ac:spMk id="3" creationId="{7EDC44CA-E325-47E3-AAB3-33CDDD58784B}"/>
          </ac:spMkLst>
        </pc:spChg>
      </pc:sldChg>
      <pc:sldChg chg="modSp">
        <pc:chgData name="" userId="" providerId="" clId="Web-{C68D7081-1703-41E4-93E3-98D1051A56A4}" dt="2019-06-14T08:44:11.005" v="63" actId="20577"/>
        <pc:sldMkLst>
          <pc:docMk/>
          <pc:sldMk cId="1549213335" sldId="369"/>
        </pc:sldMkLst>
        <pc:spChg chg="mod">
          <ac:chgData name="" userId="" providerId="" clId="Web-{C68D7081-1703-41E4-93E3-98D1051A56A4}" dt="2019-06-14T08:44:11.005" v="63" actId="20577"/>
          <ac:spMkLst>
            <pc:docMk/>
            <pc:sldMk cId="1549213335" sldId="369"/>
            <ac:spMk id="7" creationId="{59390F98-C5EC-4AFB-8712-13B736DC5E87}"/>
          </ac:spMkLst>
        </pc:spChg>
      </pc:sldChg>
      <pc:sldChg chg="modSp">
        <pc:chgData name="" userId="" providerId="" clId="Web-{C68D7081-1703-41E4-93E3-98D1051A56A4}" dt="2019-06-14T08:44:39.598" v="67" actId="20577"/>
        <pc:sldMkLst>
          <pc:docMk/>
          <pc:sldMk cId="737835515" sldId="372"/>
        </pc:sldMkLst>
        <pc:spChg chg="mod">
          <ac:chgData name="" userId="" providerId="" clId="Web-{C68D7081-1703-41E4-93E3-98D1051A56A4}" dt="2019-06-14T08:44:39.598" v="67" actId="20577"/>
          <ac:spMkLst>
            <pc:docMk/>
            <pc:sldMk cId="737835515" sldId="372"/>
            <ac:spMk id="5" creationId="{917625BA-492B-4894-8AA6-1F61AF41D95D}"/>
          </ac:spMkLst>
        </pc:spChg>
      </pc:sldChg>
      <pc:sldChg chg="modSp">
        <pc:chgData name="" userId="" providerId="" clId="Web-{C68D7081-1703-41E4-93E3-98D1051A56A4}" dt="2019-06-14T08:45:29.630" v="83" actId="20577"/>
        <pc:sldMkLst>
          <pc:docMk/>
          <pc:sldMk cId="940824934" sldId="373"/>
        </pc:sldMkLst>
        <pc:spChg chg="mod">
          <ac:chgData name="" userId="" providerId="" clId="Web-{C68D7081-1703-41E4-93E3-98D1051A56A4}" dt="2019-06-14T08:45:29.630" v="83" actId="20577"/>
          <ac:spMkLst>
            <pc:docMk/>
            <pc:sldMk cId="940824934" sldId="373"/>
            <ac:spMk id="6" creationId="{A9EEE731-7B2D-42F0-B916-9B93C091BCAA}"/>
          </ac:spMkLst>
        </pc:spChg>
      </pc:sldChg>
      <pc:sldChg chg="modSp">
        <pc:chgData name="" userId="" providerId="" clId="Web-{C68D7081-1703-41E4-93E3-98D1051A56A4}" dt="2019-06-14T08:44:58.270" v="72" actId="14100"/>
        <pc:sldMkLst>
          <pc:docMk/>
          <pc:sldMk cId="858044414" sldId="376"/>
        </pc:sldMkLst>
        <pc:picChg chg="mod">
          <ac:chgData name="" userId="" providerId="" clId="Web-{C68D7081-1703-41E4-93E3-98D1051A56A4}" dt="2019-06-14T08:44:58.270" v="72" actId="14100"/>
          <ac:picMkLst>
            <pc:docMk/>
            <pc:sldMk cId="858044414" sldId="376"/>
            <ac:picMk id="4" creationId="{00000000-0000-0000-0000-000000000000}"/>
          </ac:picMkLst>
        </pc:picChg>
      </pc:sldChg>
      <pc:sldChg chg="modSp">
        <pc:chgData name="" userId="" providerId="" clId="Web-{C68D7081-1703-41E4-93E3-98D1051A56A4}" dt="2019-06-14T08:42:55.754" v="12" actId="20577"/>
        <pc:sldMkLst>
          <pc:docMk/>
          <pc:sldMk cId="2001782384" sldId="385"/>
        </pc:sldMkLst>
        <pc:spChg chg="mod">
          <ac:chgData name="" userId="" providerId="" clId="Web-{C68D7081-1703-41E4-93E3-98D1051A56A4}" dt="2019-06-14T08:42:55.754" v="12" actId="20577"/>
          <ac:spMkLst>
            <pc:docMk/>
            <pc:sldMk cId="2001782384" sldId="385"/>
            <ac:spMk id="4" creationId="{00000000-0000-0000-0000-000000000000}"/>
          </ac:spMkLst>
        </pc:spChg>
      </pc:sldChg>
      <pc:sldChg chg="modSp">
        <pc:chgData name="" userId="" providerId="" clId="Web-{C68D7081-1703-41E4-93E3-98D1051A56A4}" dt="2019-06-14T08:43:07.317" v="19" actId="20577"/>
        <pc:sldMkLst>
          <pc:docMk/>
          <pc:sldMk cId="720050466" sldId="386"/>
        </pc:sldMkLst>
        <pc:spChg chg="mod">
          <ac:chgData name="" userId="" providerId="" clId="Web-{C68D7081-1703-41E4-93E3-98D1051A56A4}" dt="2019-06-14T08:43:07.317" v="19" actId="20577"/>
          <ac:spMkLst>
            <pc:docMk/>
            <pc:sldMk cId="720050466" sldId="386"/>
            <ac:spMk id="5" creationId="{00000000-0000-0000-0000-000000000000}"/>
          </ac:spMkLst>
        </pc:spChg>
      </pc:sldChg>
      <pc:sldChg chg="modSp">
        <pc:chgData name="" userId="" providerId="" clId="Web-{C68D7081-1703-41E4-93E3-98D1051A56A4}" dt="2019-06-14T08:43:09.926" v="21" actId="20577"/>
        <pc:sldMkLst>
          <pc:docMk/>
          <pc:sldMk cId="21144172" sldId="387"/>
        </pc:sldMkLst>
        <pc:spChg chg="mod">
          <ac:chgData name="" userId="" providerId="" clId="Web-{C68D7081-1703-41E4-93E3-98D1051A56A4}" dt="2019-06-14T08:43:09.926" v="21" actId="20577"/>
          <ac:spMkLst>
            <pc:docMk/>
            <pc:sldMk cId="21144172" sldId="387"/>
            <ac:spMk id="4" creationId="{00000000-0000-0000-0000-000000000000}"/>
          </ac:spMkLst>
        </pc:spChg>
      </pc:sldChg>
      <pc:sldChg chg="modSp">
        <pc:chgData name="" userId="" providerId="" clId="Web-{C68D7081-1703-41E4-93E3-98D1051A56A4}" dt="2019-06-14T08:43:18.145" v="28" actId="20577"/>
        <pc:sldMkLst>
          <pc:docMk/>
          <pc:sldMk cId="1101262918" sldId="388"/>
        </pc:sldMkLst>
        <pc:spChg chg="mod">
          <ac:chgData name="" userId="" providerId="" clId="Web-{C68D7081-1703-41E4-93E3-98D1051A56A4}" dt="2019-06-14T08:43:18.145" v="28" actId="20577"/>
          <ac:spMkLst>
            <pc:docMk/>
            <pc:sldMk cId="1101262918" sldId="388"/>
            <ac:spMk id="4" creationId="{00000000-0000-0000-0000-000000000000}"/>
          </ac:spMkLst>
        </pc:spChg>
      </pc:sldChg>
      <pc:sldChg chg="modSp">
        <pc:chgData name="" userId="" providerId="" clId="Web-{C68D7081-1703-41E4-93E3-98D1051A56A4}" dt="2019-06-14T08:43:39.114" v="43" actId="20577"/>
        <pc:sldMkLst>
          <pc:docMk/>
          <pc:sldMk cId="1046520846" sldId="389"/>
        </pc:sldMkLst>
        <pc:spChg chg="mod">
          <ac:chgData name="" userId="" providerId="" clId="Web-{C68D7081-1703-41E4-93E3-98D1051A56A4}" dt="2019-06-14T08:43:39.114" v="43" actId="20577"/>
          <ac:spMkLst>
            <pc:docMk/>
            <pc:sldMk cId="1046520846" sldId="389"/>
            <ac:spMk id="5" creationId="{00000000-0000-0000-0000-000000000000}"/>
          </ac:spMkLst>
        </pc:spChg>
      </pc:sldChg>
      <pc:sldChg chg="modSp">
        <pc:chgData name="" userId="" providerId="" clId="Web-{C68D7081-1703-41E4-93E3-98D1051A56A4}" dt="2019-06-14T08:43:30.473" v="38" actId="1076"/>
        <pc:sldMkLst>
          <pc:docMk/>
          <pc:sldMk cId="86576741" sldId="390"/>
        </pc:sldMkLst>
        <pc:spChg chg="mod">
          <ac:chgData name="" userId="" providerId="" clId="Web-{C68D7081-1703-41E4-93E3-98D1051A56A4}" dt="2019-06-14T08:43:30.473" v="38" actId="1076"/>
          <ac:spMkLst>
            <pc:docMk/>
            <pc:sldMk cId="86576741" sldId="390"/>
            <ac:spMk id="8" creationId="{00000000-0000-0000-0000-000000000000}"/>
          </ac:spMkLst>
        </pc:spChg>
      </pc:sldChg>
      <pc:sldChg chg="modSp">
        <pc:chgData name="" userId="" providerId="" clId="Web-{C68D7081-1703-41E4-93E3-98D1051A56A4}" dt="2019-06-14T08:43:43.756" v="47" actId="20577"/>
        <pc:sldMkLst>
          <pc:docMk/>
          <pc:sldMk cId="136942811" sldId="391"/>
        </pc:sldMkLst>
        <pc:spChg chg="mod">
          <ac:chgData name="" userId="" providerId="" clId="Web-{C68D7081-1703-41E4-93E3-98D1051A56A4}" dt="2019-06-14T08:43:43.756" v="47" actId="20577"/>
          <ac:spMkLst>
            <pc:docMk/>
            <pc:sldMk cId="136942811" sldId="391"/>
            <ac:spMk id="5" creationId="{00000000-0000-0000-0000-000000000000}"/>
          </ac:spMkLst>
        </pc:spChg>
      </pc:sldChg>
      <pc:sldChg chg="modSp">
        <pc:chgData name="" userId="" providerId="" clId="Web-{C68D7081-1703-41E4-93E3-98D1051A56A4}" dt="2019-06-14T08:43:52.005" v="52" actId="20577"/>
        <pc:sldMkLst>
          <pc:docMk/>
          <pc:sldMk cId="2382169063" sldId="392"/>
        </pc:sldMkLst>
        <pc:spChg chg="mod">
          <ac:chgData name="" userId="" providerId="" clId="Web-{C68D7081-1703-41E4-93E3-98D1051A56A4}" dt="2019-06-14T08:43:52.005" v="52" actId="20577"/>
          <ac:spMkLst>
            <pc:docMk/>
            <pc:sldMk cId="2382169063" sldId="392"/>
            <ac:spMk id="5" creationId="{00000000-0000-0000-0000-000000000000}"/>
          </ac:spMkLst>
        </pc:spChg>
      </pc:sldChg>
    </pc:docChg>
  </pc:docChgLst>
  <pc:docChgLst>
    <pc:chgData clId="Web-{8AE74862-2B19-49F4-A734-43E51C44F2E8}"/>
    <pc:docChg chg="modSld">
      <pc:chgData name="" userId="" providerId="" clId="Web-{8AE74862-2B19-49F4-A734-43E51C44F2E8}" dt="2019-06-17T03:35:45.315" v="27" actId="20577"/>
      <pc:docMkLst>
        <pc:docMk/>
      </pc:docMkLst>
      <pc:sldChg chg="modSp">
        <pc:chgData name="" userId="" providerId="" clId="Web-{8AE74862-2B19-49F4-A734-43E51C44F2E8}" dt="2019-06-17T03:35:18.706" v="17" actId="1076"/>
        <pc:sldMkLst>
          <pc:docMk/>
          <pc:sldMk cId="84137519" sldId="302"/>
        </pc:sldMkLst>
        <pc:spChg chg="mod">
          <ac:chgData name="" userId="" providerId="" clId="Web-{8AE74862-2B19-49F4-A734-43E51C44F2E8}" dt="2019-06-17T03:35:18.706" v="17" actId="1076"/>
          <ac:spMkLst>
            <pc:docMk/>
            <pc:sldMk cId="84137519" sldId="302"/>
            <ac:spMk id="5" creationId="{67084ACB-DEEB-4ECE-9DF6-E5F9E1AD6940}"/>
          </ac:spMkLst>
        </pc:spChg>
      </pc:sldChg>
      <pc:sldChg chg="modSp">
        <pc:chgData name="" userId="" providerId="" clId="Web-{8AE74862-2B19-49F4-A734-43E51C44F2E8}" dt="2019-06-17T03:35:32.003" v="18" actId="20577"/>
        <pc:sldMkLst>
          <pc:docMk/>
          <pc:sldMk cId="173819566" sldId="308"/>
        </pc:sldMkLst>
        <pc:spChg chg="mod">
          <ac:chgData name="" userId="" providerId="" clId="Web-{8AE74862-2B19-49F4-A734-43E51C44F2E8}" dt="2019-06-17T03:35:32.003" v="18" actId="20577"/>
          <ac:spMkLst>
            <pc:docMk/>
            <pc:sldMk cId="173819566" sldId="308"/>
            <ac:spMk id="5" creationId="{FDB0D255-A9DA-42B8-A4EE-352F95C364D0}"/>
          </ac:spMkLst>
        </pc:spChg>
      </pc:sldChg>
      <pc:sldChg chg="modSp">
        <pc:chgData name="" userId="" providerId="" clId="Web-{8AE74862-2B19-49F4-A734-43E51C44F2E8}" dt="2019-06-17T03:35:37.503" v="24" actId="1076"/>
        <pc:sldMkLst>
          <pc:docMk/>
          <pc:sldMk cId="2063898237" sldId="310"/>
        </pc:sldMkLst>
        <pc:spChg chg="mod">
          <ac:chgData name="" userId="" providerId="" clId="Web-{8AE74862-2B19-49F4-A734-43E51C44F2E8}" dt="2019-06-17T03:35:37.503" v="24" actId="1076"/>
          <ac:spMkLst>
            <pc:docMk/>
            <pc:sldMk cId="2063898237" sldId="310"/>
            <ac:spMk id="2" creationId="{EA9C17CE-615F-4681-A4AC-9995234CA4B2}"/>
          </ac:spMkLst>
        </pc:spChg>
      </pc:sldChg>
      <pc:sldChg chg="modSp">
        <pc:chgData name="" userId="" providerId="" clId="Web-{8AE74862-2B19-49F4-A734-43E51C44F2E8}" dt="2019-06-17T03:34:11.362" v="3" actId="1076"/>
        <pc:sldMkLst>
          <pc:docMk/>
          <pc:sldMk cId="937752788" sldId="337"/>
        </pc:sldMkLst>
        <pc:spChg chg="mod">
          <ac:chgData name="" userId="" providerId="" clId="Web-{8AE74862-2B19-49F4-A734-43E51C44F2E8}" dt="2019-06-17T03:34:11.362" v="3" actId="1076"/>
          <ac:spMkLst>
            <pc:docMk/>
            <pc:sldMk cId="937752788" sldId="337"/>
            <ac:spMk id="3" creationId="{B333103F-45E0-41C9-A9F7-0A27AD0951EA}"/>
          </ac:spMkLst>
        </pc:spChg>
      </pc:sldChg>
      <pc:sldChg chg="modSp">
        <pc:chgData name="" userId="" providerId="" clId="Web-{8AE74862-2B19-49F4-A734-43E51C44F2E8}" dt="2019-06-17T03:34:49.331" v="8" actId="20577"/>
        <pc:sldMkLst>
          <pc:docMk/>
          <pc:sldMk cId="617457349" sldId="368"/>
        </pc:sldMkLst>
        <pc:spChg chg="mod">
          <ac:chgData name="" userId="" providerId="" clId="Web-{8AE74862-2B19-49F4-A734-43E51C44F2E8}" dt="2019-06-17T03:34:49.331" v="8" actId="20577"/>
          <ac:spMkLst>
            <pc:docMk/>
            <pc:sldMk cId="617457349" sldId="368"/>
            <ac:spMk id="3" creationId="{7EDC44CA-E325-47E3-AAB3-33CDDD58784B}"/>
          </ac:spMkLst>
        </pc:spChg>
      </pc:sldChg>
      <pc:sldChg chg="modSp">
        <pc:chgData name="" userId="" providerId="" clId="Web-{8AE74862-2B19-49F4-A734-43E51C44F2E8}" dt="2019-06-17T03:34:53.581" v="11" actId="20577"/>
        <pc:sldMkLst>
          <pc:docMk/>
          <pc:sldMk cId="1549213335" sldId="369"/>
        </pc:sldMkLst>
        <pc:spChg chg="mod">
          <ac:chgData name="" userId="" providerId="" clId="Web-{8AE74862-2B19-49F4-A734-43E51C44F2E8}" dt="2019-06-17T03:34:53.581" v="11" actId="20577"/>
          <ac:spMkLst>
            <pc:docMk/>
            <pc:sldMk cId="1549213335" sldId="369"/>
            <ac:spMk id="7" creationId="{59390F98-C5EC-4AFB-8712-13B736DC5E87}"/>
          </ac:spMkLst>
        </pc:spChg>
      </pc:sldChg>
      <pc:sldChg chg="modSp">
        <pc:chgData name="" userId="" providerId="" clId="Web-{8AE74862-2B19-49F4-A734-43E51C44F2E8}" dt="2019-06-17T03:35:44.190" v="25" actId="20577"/>
        <pc:sldMkLst>
          <pc:docMk/>
          <pc:sldMk cId="940824934" sldId="373"/>
        </pc:sldMkLst>
        <pc:spChg chg="mod">
          <ac:chgData name="" userId="" providerId="" clId="Web-{8AE74862-2B19-49F4-A734-43E51C44F2E8}" dt="2019-06-17T03:35:44.190" v="25" actId="20577"/>
          <ac:spMkLst>
            <pc:docMk/>
            <pc:sldMk cId="940824934" sldId="373"/>
            <ac:spMk id="6" creationId="{A9EEE731-7B2D-42F0-B916-9B93C091BCAA}"/>
          </ac:spMkLst>
        </pc:spChg>
      </pc:sldChg>
      <pc:sldChg chg="modSp">
        <pc:chgData name="" userId="" providerId="" clId="Web-{8AE74862-2B19-49F4-A734-43E51C44F2E8}" dt="2019-06-17T03:34:29.596" v="7" actId="1076"/>
        <pc:sldMkLst>
          <pc:docMk/>
          <pc:sldMk cId="86576741" sldId="390"/>
        </pc:sldMkLst>
        <pc:spChg chg="mod">
          <ac:chgData name="" userId="" providerId="" clId="Web-{8AE74862-2B19-49F4-A734-43E51C44F2E8}" dt="2019-06-17T03:34:29.596" v="7" actId="1076"/>
          <ac:spMkLst>
            <pc:docMk/>
            <pc:sldMk cId="86576741" sldId="390"/>
            <ac:spMk id="8" creationId="{00000000-0000-0000-0000-000000000000}"/>
          </ac:spMkLst>
        </pc:spChg>
      </pc:sldChg>
    </pc:docChg>
  </pc:docChgLst>
  <pc:docChgLst>
    <pc:chgData clId="Web-{B34EBD65-B513-4518-8E06-2C10BC7C384D}"/>
    <pc:docChg chg="modSld">
      <pc:chgData name="" userId="" providerId="" clId="Web-{B34EBD65-B513-4518-8E06-2C10BC7C384D}" dt="2019-06-13T05:40:50.580" v="66" actId="20577"/>
      <pc:docMkLst>
        <pc:docMk/>
      </pc:docMkLst>
      <pc:sldChg chg="modSp">
        <pc:chgData name="" userId="" providerId="" clId="Web-{B34EBD65-B513-4518-8E06-2C10BC7C384D}" dt="2019-06-13T05:40:15.580" v="52" actId="20577"/>
        <pc:sldMkLst>
          <pc:docMk/>
          <pc:sldMk cId="84137519" sldId="302"/>
        </pc:sldMkLst>
        <pc:spChg chg="mod">
          <ac:chgData name="" userId="" providerId="" clId="Web-{B34EBD65-B513-4518-8E06-2C10BC7C384D}" dt="2019-06-13T05:40:15.580" v="52" actId="20577"/>
          <ac:spMkLst>
            <pc:docMk/>
            <pc:sldMk cId="84137519" sldId="302"/>
            <ac:spMk id="5" creationId="{67084ACB-DEEB-4ECE-9DF6-E5F9E1AD6940}"/>
          </ac:spMkLst>
        </pc:spChg>
      </pc:sldChg>
      <pc:sldChg chg="modSp">
        <pc:chgData name="" userId="" providerId="" clId="Web-{B34EBD65-B513-4518-8E06-2C10BC7C384D}" dt="2019-06-13T05:40:29.784" v="55" actId="20577"/>
        <pc:sldMkLst>
          <pc:docMk/>
          <pc:sldMk cId="173819566" sldId="308"/>
        </pc:sldMkLst>
        <pc:spChg chg="mod">
          <ac:chgData name="" userId="" providerId="" clId="Web-{B34EBD65-B513-4518-8E06-2C10BC7C384D}" dt="2019-06-13T05:40:29.784" v="55" actId="20577"/>
          <ac:spMkLst>
            <pc:docMk/>
            <pc:sldMk cId="173819566" sldId="308"/>
            <ac:spMk id="5" creationId="{FDB0D255-A9DA-42B8-A4EE-352F95C364D0}"/>
          </ac:spMkLst>
        </pc:spChg>
      </pc:sldChg>
      <pc:sldChg chg="modSp">
        <pc:chgData name="" userId="" providerId="" clId="Web-{B34EBD65-B513-4518-8E06-2C10BC7C384D}" dt="2019-06-13T05:40:37.440" v="58" actId="20577"/>
        <pc:sldMkLst>
          <pc:docMk/>
          <pc:sldMk cId="2063898237" sldId="310"/>
        </pc:sldMkLst>
        <pc:spChg chg="mod">
          <ac:chgData name="" userId="" providerId="" clId="Web-{B34EBD65-B513-4518-8E06-2C10BC7C384D}" dt="2019-06-13T05:40:37.440" v="58" actId="20577"/>
          <ac:spMkLst>
            <pc:docMk/>
            <pc:sldMk cId="2063898237" sldId="310"/>
            <ac:spMk id="2" creationId="{EA9C17CE-615F-4681-A4AC-9995234CA4B2}"/>
          </ac:spMkLst>
        </pc:spChg>
      </pc:sldChg>
      <pc:sldChg chg="modSp">
        <pc:chgData name="" userId="" providerId="" clId="Web-{B34EBD65-B513-4518-8E06-2C10BC7C384D}" dt="2019-06-13T05:40:47.955" v="64" actId="20577"/>
        <pc:sldMkLst>
          <pc:docMk/>
          <pc:sldMk cId="463109569" sldId="315"/>
        </pc:sldMkLst>
        <pc:spChg chg="mod">
          <ac:chgData name="" userId="" providerId="" clId="Web-{B34EBD65-B513-4518-8E06-2C10BC7C384D}" dt="2019-06-13T05:40:47.955" v="64" actId="20577"/>
          <ac:spMkLst>
            <pc:docMk/>
            <pc:sldMk cId="463109569" sldId="315"/>
            <ac:spMk id="2" creationId="{ECFC39EF-932F-45FF-A17D-4B7B92C53AFD}"/>
          </ac:spMkLst>
        </pc:spChg>
      </pc:sldChg>
      <pc:sldChg chg="modSp">
        <pc:chgData name="" userId="" providerId="" clId="Web-{B34EBD65-B513-4518-8E06-2C10BC7C384D}" dt="2019-06-13T05:38:08.502" v="0" actId="20577"/>
        <pc:sldMkLst>
          <pc:docMk/>
          <pc:sldMk cId="937752788" sldId="337"/>
        </pc:sldMkLst>
        <pc:spChg chg="mod">
          <ac:chgData name="" userId="" providerId="" clId="Web-{B34EBD65-B513-4518-8E06-2C10BC7C384D}" dt="2019-06-13T05:38:08.502" v="0" actId="20577"/>
          <ac:spMkLst>
            <pc:docMk/>
            <pc:sldMk cId="937752788" sldId="337"/>
            <ac:spMk id="3" creationId="{B333103F-45E0-41C9-A9F7-0A27AD0951EA}"/>
          </ac:spMkLst>
        </pc:spChg>
      </pc:sldChg>
      <pc:sldChg chg="modSp">
        <pc:chgData name="" userId="" providerId="" clId="Web-{B34EBD65-B513-4518-8E06-2C10BC7C384D}" dt="2019-06-13T05:39:21.206" v="42" actId="20577"/>
        <pc:sldMkLst>
          <pc:docMk/>
          <pc:sldMk cId="617457349" sldId="368"/>
        </pc:sldMkLst>
        <pc:spChg chg="mod">
          <ac:chgData name="" userId="" providerId="" clId="Web-{B34EBD65-B513-4518-8E06-2C10BC7C384D}" dt="2019-06-13T05:39:21.206" v="42" actId="20577"/>
          <ac:spMkLst>
            <pc:docMk/>
            <pc:sldMk cId="617457349" sldId="368"/>
            <ac:spMk id="3" creationId="{7EDC44CA-E325-47E3-AAB3-33CDDD58784B}"/>
          </ac:spMkLst>
        </pc:spChg>
      </pc:sldChg>
      <pc:sldChg chg="modSp">
        <pc:chgData name="" userId="" providerId="" clId="Web-{B34EBD65-B513-4518-8E06-2C10BC7C384D}" dt="2019-06-13T05:39:46.283" v="47" actId="20577"/>
        <pc:sldMkLst>
          <pc:docMk/>
          <pc:sldMk cId="1549213335" sldId="369"/>
        </pc:sldMkLst>
        <pc:spChg chg="mod">
          <ac:chgData name="" userId="" providerId="" clId="Web-{B34EBD65-B513-4518-8E06-2C10BC7C384D}" dt="2019-06-13T05:39:46.283" v="47" actId="20577"/>
          <ac:spMkLst>
            <pc:docMk/>
            <pc:sldMk cId="1549213335" sldId="369"/>
            <ac:spMk id="7" creationId="{59390F98-C5EC-4AFB-8712-13B736DC5E87}"/>
          </ac:spMkLst>
        </pc:spChg>
      </pc:sldChg>
      <pc:sldChg chg="modSp">
        <pc:chgData name="" userId="" providerId="" clId="Web-{B34EBD65-B513-4518-8E06-2C10BC7C384D}" dt="2019-06-13T05:40:09.893" v="49" actId="20577"/>
        <pc:sldMkLst>
          <pc:docMk/>
          <pc:sldMk cId="737835515" sldId="372"/>
        </pc:sldMkLst>
        <pc:spChg chg="mod">
          <ac:chgData name="" userId="" providerId="" clId="Web-{B34EBD65-B513-4518-8E06-2C10BC7C384D}" dt="2019-06-13T05:40:09.893" v="49" actId="20577"/>
          <ac:spMkLst>
            <pc:docMk/>
            <pc:sldMk cId="737835515" sldId="372"/>
            <ac:spMk id="5" creationId="{917625BA-492B-4894-8AA6-1F61AF41D95D}"/>
          </ac:spMkLst>
        </pc:spChg>
      </pc:sldChg>
      <pc:sldChg chg="modSp">
        <pc:chgData name="" userId="" providerId="" clId="Web-{B34EBD65-B513-4518-8E06-2C10BC7C384D}" dt="2019-06-13T05:40:44.205" v="61" actId="20577"/>
        <pc:sldMkLst>
          <pc:docMk/>
          <pc:sldMk cId="940824934" sldId="373"/>
        </pc:sldMkLst>
        <pc:spChg chg="mod">
          <ac:chgData name="" userId="" providerId="" clId="Web-{B34EBD65-B513-4518-8E06-2C10BC7C384D}" dt="2019-06-13T05:40:44.205" v="61" actId="20577"/>
          <ac:spMkLst>
            <pc:docMk/>
            <pc:sldMk cId="940824934" sldId="373"/>
            <ac:spMk id="6" creationId="{A9EEE731-7B2D-42F0-B916-9B93C091BCAA}"/>
          </ac:spMkLst>
        </pc:spChg>
      </pc:sldChg>
      <pc:sldChg chg="modSp">
        <pc:chgData name="" userId="" providerId="" clId="Web-{B34EBD65-B513-4518-8E06-2C10BC7C384D}" dt="2019-06-13T05:38:17.299" v="5" actId="20577"/>
        <pc:sldMkLst>
          <pc:docMk/>
          <pc:sldMk cId="1245978787" sldId="383"/>
        </pc:sldMkLst>
        <pc:spChg chg="mod">
          <ac:chgData name="" userId="" providerId="" clId="Web-{B34EBD65-B513-4518-8E06-2C10BC7C384D}" dt="2019-06-13T05:38:17.299" v="5" actId="20577"/>
          <ac:spMkLst>
            <pc:docMk/>
            <pc:sldMk cId="1245978787" sldId="383"/>
            <ac:spMk id="7" creationId="{00000000-0000-0000-0000-000000000000}"/>
          </ac:spMkLst>
        </pc:spChg>
      </pc:sldChg>
      <pc:sldChg chg="modSp">
        <pc:chgData name="" userId="" providerId="" clId="Web-{B34EBD65-B513-4518-8E06-2C10BC7C384D}" dt="2019-06-13T05:38:23.268" v="8" actId="20577"/>
        <pc:sldMkLst>
          <pc:docMk/>
          <pc:sldMk cId="720050466" sldId="386"/>
        </pc:sldMkLst>
        <pc:spChg chg="mod">
          <ac:chgData name="" userId="" providerId="" clId="Web-{B34EBD65-B513-4518-8E06-2C10BC7C384D}" dt="2019-06-13T05:38:23.268" v="8" actId="20577"/>
          <ac:spMkLst>
            <pc:docMk/>
            <pc:sldMk cId="720050466" sldId="386"/>
            <ac:spMk id="5" creationId="{00000000-0000-0000-0000-000000000000}"/>
          </ac:spMkLst>
        </pc:spChg>
      </pc:sldChg>
      <pc:sldChg chg="modSp">
        <pc:chgData name="" userId="" providerId="" clId="Web-{B34EBD65-B513-4518-8E06-2C10BC7C384D}" dt="2019-06-13T05:38:33.236" v="15" actId="20577"/>
        <pc:sldMkLst>
          <pc:docMk/>
          <pc:sldMk cId="1101262918" sldId="388"/>
        </pc:sldMkLst>
        <pc:spChg chg="mod">
          <ac:chgData name="" userId="" providerId="" clId="Web-{B34EBD65-B513-4518-8E06-2C10BC7C384D}" dt="2019-06-13T05:38:33.236" v="15" actId="20577"/>
          <ac:spMkLst>
            <pc:docMk/>
            <pc:sldMk cId="1101262918" sldId="388"/>
            <ac:spMk id="4" creationId="{00000000-0000-0000-0000-000000000000}"/>
          </ac:spMkLst>
        </pc:spChg>
      </pc:sldChg>
      <pc:sldChg chg="modSp">
        <pc:chgData name="" userId="" providerId="" clId="Web-{B34EBD65-B513-4518-8E06-2C10BC7C384D}" dt="2019-06-13T05:38:48.455" v="24" actId="20577"/>
        <pc:sldMkLst>
          <pc:docMk/>
          <pc:sldMk cId="1046520846" sldId="389"/>
        </pc:sldMkLst>
        <pc:spChg chg="mod">
          <ac:chgData name="" userId="" providerId="" clId="Web-{B34EBD65-B513-4518-8E06-2C10BC7C384D}" dt="2019-06-13T05:38:48.455" v="24" actId="20577"/>
          <ac:spMkLst>
            <pc:docMk/>
            <pc:sldMk cId="1046520846" sldId="389"/>
            <ac:spMk id="5" creationId="{00000000-0000-0000-0000-000000000000}"/>
          </ac:spMkLst>
        </pc:spChg>
      </pc:sldChg>
      <pc:sldChg chg="modSp">
        <pc:chgData name="" userId="" providerId="" clId="Web-{B34EBD65-B513-4518-8E06-2C10BC7C384D}" dt="2019-06-13T05:38:38.861" v="19" actId="20577"/>
        <pc:sldMkLst>
          <pc:docMk/>
          <pc:sldMk cId="86576741" sldId="390"/>
        </pc:sldMkLst>
        <pc:spChg chg="mod">
          <ac:chgData name="" userId="" providerId="" clId="Web-{B34EBD65-B513-4518-8E06-2C10BC7C384D}" dt="2019-06-13T05:38:38.861" v="19" actId="20577"/>
          <ac:spMkLst>
            <pc:docMk/>
            <pc:sldMk cId="86576741" sldId="390"/>
            <ac:spMk id="8" creationId="{00000000-0000-0000-0000-000000000000}"/>
          </ac:spMkLst>
        </pc:spChg>
      </pc:sldChg>
      <pc:sldChg chg="modSp">
        <pc:chgData name="" userId="" providerId="" clId="Web-{B34EBD65-B513-4518-8E06-2C10BC7C384D}" dt="2019-06-13T05:38:59.221" v="29" actId="20577"/>
        <pc:sldMkLst>
          <pc:docMk/>
          <pc:sldMk cId="136942811" sldId="391"/>
        </pc:sldMkLst>
        <pc:spChg chg="mod">
          <ac:chgData name="" userId="" providerId="" clId="Web-{B34EBD65-B513-4518-8E06-2C10BC7C384D}" dt="2019-06-13T05:38:59.221" v="29" actId="20577"/>
          <ac:spMkLst>
            <pc:docMk/>
            <pc:sldMk cId="136942811" sldId="391"/>
            <ac:spMk id="5" creationId="{00000000-0000-0000-0000-000000000000}"/>
          </ac:spMkLst>
        </pc:spChg>
      </pc:sldChg>
      <pc:sldChg chg="modSp">
        <pc:chgData name="" userId="" providerId="" clId="Web-{B34EBD65-B513-4518-8E06-2C10BC7C384D}" dt="2019-06-13T05:39:13.830" v="39" actId="20577"/>
        <pc:sldMkLst>
          <pc:docMk/>
          <pc:sldMk cId="2382169063" sldId="392"/>
        </pc:sldMkLst>
        <pc:spChg chg="mod">
          <ac:chgData name="" userId="" providerId="" clId="Web-{B34EBD65-B513-4518-8E06-2C10BC7C384D}" dt="2019-06-13T05:39:13.830" v="39" actId="20577"/>
          <ac:spMkLst>
            <pc:docMk/>
            <pc:sldMk cId="2382169063" sldId="392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41C98-568E-2F4C-B823-88B8AF57AAA9}" type="datetimeFigureOut">
              <a:rPr kumimoji="1" lang="zh-TW" altLang="en-US" smtClean="0"/>
              <a:t>2024/3/7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ED2A-5796-764F-AE55-2284182E808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72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032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6571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Why it important =&gt; show example to show some bias!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13474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Why it important =&gt; show example to show some bias!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251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/>
              <a:t>sklearn</a:t>
            </a:r>
            <a:r>
              <a:rPr kumimoji="1" lang="zh-TW" altLang="en-US" dirty="0"/>
              <a:t>有拿原始的數據去算過跟</a:t>
            </a:r>
            <a:r>
              <a:rPr kumimoji="1" lang="en-US" altLang="zh-TW" dirty="0"/>
              <a:t>classification report</a:t>
            </a:r>
            <a:r>
              <a:rPr kumimoji="1" lang="zh-TW" altLang="en-US" dirty="0"/>
              <a:t>的結果相符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520C7-95C8-084D-A0B2-764B87B343A7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9827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103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2494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104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9867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105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5535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3ED2A-5796-764F-AE55-2284182E808F}" type="slidenum">
              <a:rPr kumimoji="1" lang="zh-TW" altLang="en-US" smtClean="0"/>
              <a:t>107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14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540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39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43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6B412B"/>
            </a:gs>
            <a:gs pos="100000">
              <a:srgbClr val="412015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E3634-4C72-374B-A5C6-683B59FC0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277F37-4C65-3249-97B5-FE2425DCE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67ED1-1773-7641-AE58-74D047F2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3DDD0E-0F27-9B47-9E7D-5A80A498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6FA92-AC84-5C47-A292-157F7F87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CB0FD55-F9E6-E647-AC5E-7ACF4B51DD4C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F1ED56-0265-644F-BF81-91860DD3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9CFEC80-E27B-3342-B224-EDC632C6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1914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769AE-E774-7944-A41D-5FCE140F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412B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077A72-A408-3E41-85B7-6986311C8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0E30A6-E251-AA4D-85A6-E56F02CFA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55CB7A-B862-3044-A82A-7F04AA0B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625391-12AF-5A49-8285-402F0741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7F56C80-BA1E-E343-895D-27CFF1053AF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1FB24A0-C81E-C34D-8803-4E76760F9F5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7E0E2ED-A1EE-1E4D-9F9F-BA42AD32D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CA66890D-8352-DC42-A1E0-582196A46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2F00D29-3971-3C46-970F-E79E172B6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23803EB-DD52-4A4D-8568-BF60F4FA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028DEBF-8B21-C440-8C03-F8DB6E03369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4BC6398-0185-3F47-B7FD-34DF8E87D885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9570BFB-7FB3-B244-B491-B431B83F2304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8EC4FFC-6F9C-9D42-9DA2-A73C339A5ACA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5184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0CF3F-0642-A040-B4D9-11FF6221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F13593-31B0-AC4D-863C-F5FC72B12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F725E2-252E-494C-B7F6-7066452D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11B803-35AD-C14B-8D77-C92C9C77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F5B7A-49F6-7743-B6F8-5D140BE6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89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86F09-9618-234D-9EAB-7C3EC383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C59BD-7D7C-D247-AD13-53F2E076D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9C42D7-EB8C-9745-B784-B2A3B12CC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71A3B5-434F-044F-8022-B44886DA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4BFB46-EA91-104D-9180-8DC0606A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EA7F98-4CE0-DB44-8D19-72EC717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520D9B0-38FC-B240-B637-AFE274B5C59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81B0B5-0FA1-304B-8B1F-D99F04A49BD3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E3B247B-AFA7-C149-8473-F1A5453D4C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01876A7B-0DC7-494B-89DA-444B4967B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2EFFFE20-F40B-A04D-90AD-921075C0C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A69FF04-861A-CA4E-96BB-8A10349B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ADAEE25A-1784-364F-9571-D5A81F0A3230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0FFE439-3613-CC42-91BA-08715007D18B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D9EA4A6-F8A9-FF4E-B814-05F8CD0D163B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32CF897-3491-6F40-B2AC-F48C7D0ED01D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9032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0108F-A74B-3C41-ABDC-B14DE012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F805C1-AD92-3B4D-AF74-111D87CB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FBD66D-5535-B644-96EC-5534AF34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46FB96-F7A6-5844-AB31-2ABEDBD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82754EB-F649-0A48-BD17-EDA1DE1E8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1AB6BB-93E5-A942-8FA1-AD094C96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3B0EBDF-4C19-F245-9CBC-7A39C7E0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F55562F-85D8-7D41-9B26-5CB834FA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97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D3654-7900-464D-9957-81DE6821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3D3FD2-9972-D84C-B02B-1046B75E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37600F-DC78-1E48-8BAF-EF27EDDA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A3D05-B83D-A444-8A35-AEA03E98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62E444-CA08-9249-BB19-940B968ED73E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6728DC-D706-8344-A6A0-40D48DBFD79C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BFA3D3C-4FB8-8B4A-AEB3-C2EAB57862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6E958394-74E3-C643-ADC7-06128A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2D14435-4D1E-9D46-8523-66E6DE039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D4E5252-E352-2A46-8E3F-AB22FF61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A79FA4A-17EC-1A49-95E2-736122AEFC6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B775428-9B56-6D4C-8562-26D2095F35A7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461000-0A61-5241-BD21-00CD8DB7F9C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3FEBF5-26EA-304C-92B2-741013344D5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8435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96F94C-3880-974C-A70F-2C3F48CA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276F16-07A1-DC4D-8C80-1944BA50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4B5DA-A18E-AC43-816B-936B2A5E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CF0F7B8-33E6-AB4F-B177-1E7429A022F9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CDD0DF0-726F-AA47-AFE0-9078F45F5D3B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623DF7F-16DB-DF44-A6FC-DB041864CC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24286873-E1F7-E149-A871-B2BD0706C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6F028E5-3AC5-F047-8020-A4BF735A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D4C323B-0CA9-D644-B33B-EDB6690C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E5C942C5-892A-DA49-8A51-42B85383E4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F9A52B6-C7EC-7D4E-8E9B-2192FC40EE20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F71359E-CC2D-7448-A800-B699B48AC7FA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6B050D5-A468-9645-AD8F-38E64F3EB37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6078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4AE33-6527-7E40-B227-C195A0CC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70734-F578-2840-B8E6-0BB324C5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A2FBC7-4890-1741-B49F-BF9166D8D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1D3489-1821-CE4C-A207-A90F2500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5B692D-DE5E-F44F-BB13-7E1DD36A4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14005C-AD1B-2043-922A-F40C57B2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56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44479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41B82-21B9-9C46-AEA7-638D06C1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05BC36-D1D8-6E48-ABF9-DE13389D3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93A688-6C50-FE44-BB88-CCDB2749C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FF0C48-D099-3F45-A428-21955A90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F12AEC-6BA7-574F-B84F-6CC4CC93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FA49D8-BC46-FB41-81FE-1387405E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870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A7C27-0F50-6346-91E6-8C8A00FF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36896F-71AF-A743-AB1C-4D0272971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88164-635F-F949-8DBB-EF793E12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6D10BC-94AA-954F-9AE0-90A8D02A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430F70-A5D1-B34A-BE84-736B4D57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87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2F0BC4-9632-D145-AB1B-D22818EE0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193AA7A-963F-4746-9EFE-AEB621D41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C23BF8-E2C2-8A4F-8AB9-6EF72F69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1E190-9673-5E4C-B8A3-764D216E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658DF2-61C3-1946-87A8-CD2740C5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54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166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3/7/24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8308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009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3/7/24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16542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3/7/24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864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3/7/24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3/7/24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2518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3/7/24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3/7/24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558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790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674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474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95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00865F">
                <a:alpha val="67000"/>
              </a:srgbClr>
            </a:gs>
            <a:gs pos="100000">
              <a:srgbClr val="00865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4BF5E-E67F-8645-84F2-763D66B67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315A1A-1D56-FE4A-BAD0-18C02C0DB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85E28-DC97-7944-B8A8-73A14155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C900C-07E3-5249-8861-DDD6E039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867ABF-E576-6F4F-AD8C-A4DF5334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55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05DA3-F0A1-754C-A857-2BE87DFF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F6B94B-4126-0A41-A773-49CB8D16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70F262-C531-1349-AC73-64537ED50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F8EB67-FEBC-3949-ABFE-CB7BB7BA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3FA5DD-51C1-164C-8573-EE0F5577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CED868-B9A6-094D-AD40-9B3B0268E1A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E67DF9C-AD40-1B4B-BEA7-0976B5A8A5CE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8F118D8-C72D-9843-BCE1-0F6B7617F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547EBBB-9566-A145-95AD-D5111897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75D2EF8-94DE-074D-B822-2F3FCFBFD3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DD31332-5949-044F-86B9-FE7BDF993065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0AD5C0A-74D7-AC40-9BD6-4C96A9CD8AA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4BE45F5-6797-D745-925D-2032E82FD53C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6DFDD2-A77A-6E49-A392-ECE9800F2EBE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48916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37803-0039-2E40-9667-292BEF05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07DAFF-A515-724B-85B1-BFC95032C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271613-449B-4B4F-BE30-2D0C4EDB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D16E72-D2C1-F340-8AB1-D5A0F1D9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D3F69A-03B8-AD4A-992C-32A838B9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106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2C398-00D8-5F48-AE40-A6DE9B68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109761-AB0C-0B40-9188-A95139727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B8CC8-55A4-6F46-9151-896B89C75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2434B5-204E-3340-A314-461F8D17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D631AB-0640-4C4B-A6C5-97ABB58A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E32B1A-DBF7-574A-8796-D08A4D67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448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08B33-66D5-944E-9AB9-7EDD8058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958F2D-F6C7-B94D-893F-AA212EE38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17C326-2458-2245-9426-8E08E2ADA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8E09BB-05A9-FB4D-B2BB-62E4A3186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DFD3DA-DB34-494F-8CF9-3EFB6D014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5B0EFE-8FA4-4446-932F-9F72E7B9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3/7/24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6BCF95B-921D-3E44-B526-8940B704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94A046-C684-0D4A-885A-10608186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70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0FF33-EC4B-904D-9195-980B6C94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7EC180-A4BB-C546-888D-D2853A87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3/7/24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CDF251-E7AF-C842-ADC6-CDC0F64C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116001-01F0-D249-A0EC-D4CFDB7D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72642A7-417D-CC4F-BCD5-1C03372678EF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DFB775B-5881-AD4C-9316-AB024F0D239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C1D7549-A4C8-3749-8674-9CEB4420005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5B0F5003-7849-A147-B421-B92E57E5178A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3/7/24</a:t>
            </a:fld>
            <a:endParaRPr 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A2F37BEF-B464-BB46-BD86-1A7F5F1612CE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0F7B62-CAF7-8A42-B865-2D1DC88DC53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3B0F61A-2AA8-6B45-9B1C-E35E34E7145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6AAF9A3-D401-5748-93C6-02E72477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FCB2900-0D70-594C-B490-E8D1A41D5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5FEA3581-1827-9A4F-83D6-E52CFA838A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D86318B-9523-EC42-B062-1DCC99ED2F02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2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965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8932CE-B975-2449-825B-AEA2B944C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3/7/24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392DC5-BB94-3946-A0E0-B5493610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B580C2-FF84-A740-8A52-D0B1E042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E637E32-23EB-BA4B-AD2B-EAE4CE14A344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9446629-1DB8-CF47-B1FC-1EDDAFCFEEDF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FFE5573-94E1-704C-974A-D6ED8ACDE97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85A40166-7DD3-8745-B48F-82F38BAECEA1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3/7/24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B12732C9-DD41-004E-9E20-FFDED18ECA57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7A5914-A4B1-1A48-878F-7D11068869F3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D47043C-FDA7-CC4E-9541-A6B9FD55DF4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4C1F058-1966-1646-B821-724EC2E1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E267B12-4CCC-D644-91E0-0474BEF9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E983D19-883E-214B-9C4C-02D6E6EBA5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6DF6809-9CE0-7A4C-8F9D-B523CC3E4E54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0324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4DC7FE-F3F1-D24D-89D3-8BEBE11E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49731B-66D9-2C48-9F08-D9CFD0B59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323BC7-8B16-D14D-A30D-611D7AD5D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37B65C-13C5-4248-985A-C5F3E7D1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4F44B-5278-344F-A38F-0681A818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3EC47E-C5E4-6B45-A441-FE8513C8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430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05481-286A-5C40-AB23-EE66EC9D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788311-3FE1-CF4B-BAAD-2BCE71F8C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14721D-07D2-F441-8A12-9D1D4AD14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B128A3-99E4-B64B-9CAC-214BC988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7FF047-A27F-7D46-93ED-8F5A9D6AC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CB05E7-312F-C548-A1FC-D772DC85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702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4A213-49D8-074D-AB17-432BF08B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46AEBC-8E50-5340-B028-3E3D751A9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0C19AE-B8A4-F44A-B299-C9284A45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D18E5B-4C73-1846-80C2-F4FB0261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C0E3F7-23F9-1B4E-A0C5-82926D0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579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469B37-75F7-6149-88F7-A524ACF31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0C6958-876B-EA4D-97DA-7D1770A4F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C93F6A-2CAF-614D-A762-8832A820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86491F-7862-7143-8D4F-8E67DED3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82037-4BFF-C24E-82A6-75F12363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079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42E3CD1-E460-5E4C-8B3B-5396789823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B6FF8FA-3424-4F49-8B38-895832CADF5C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06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BAAA6-E87D-BA43-96B7-8114F6E0B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AE202A-B6A5-A14C-879A-2D049FF7D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F7D122-8524-514A-8EA7-AEC1D2B8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A0C094-852E-094B-8789-0515B13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24329A-88C5-5146-80BD-3070851F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4834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C08AB-4E1B-0142-94AC-BA542FCD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CEC8D-5A2C-F543-B51D-D6E819EB5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90C980-B92C-1F4D-B530-99916F89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83F91-C526-BD4F-8D12-A098857C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09DD57-6BAE-6D4E-AE21-EFA3AC57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884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82FB-5372-8A45-9B31-A4709686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538CEF-9A20-364A-AC7C-BEF56A18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F391F4-A15C-CD41-8EC7-B93CEEAA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7CCFB4-F5A0-1844-BC5F-68293052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3EF7B9-6657-5C4E-B093-A9FE7753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119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9D873D-D2E9-9547-9080-4A5D44E5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E091BB-B946-EF46-AD08-7A4E02DF0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635B2B-326C-E447-8392-9D1CAE5A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179B4B-A546-E34D-9D69-FED1C87D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E7C2AC-C50E-B041-98CC-EE1947BD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6321CB-26AA-424B-9242-68A5FD5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55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3/7/24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748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C9D6C-4742-0D4F-801C-08185793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53F807-D20D-FD4D-B8FD-39B452A08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DFE575-BBF2-E74C-B427-7EBF660B7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292922-1B09-0148-B994-C3821E561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4DBE40-33EF-CB4D-A14B-AC9888946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B9A772B-3D01-734D-BCB6-79C2B7CE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6DEDC6-1975-324B-B145-A2A47ADF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F5AAB32-0FE5-B541-9E35-C1D2DEFD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440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8F74C-FAE3-B24A-BB51-4CC3DA7E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C8EDF8-0481-7543-BF50-4B90083A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012DD0-908C-FB47-8C28-431BA335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53B4B4-98FD-F34B-8A25-8373DEA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14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75C4AA-3F31-4548-86CF-7B7A03D2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2D35FA-B1D5-F64C-A3AB-41F266BA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F708A6-2356-EE44-A96C-1D1B0EF1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775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ABC1-8B7B-A649-BBFD-E2A94978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295F6-E716-394E-A6C8-0B71735F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F250C8-A9B6-464C-BAE4-B32E9AA7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576313-3ADD-BF43-BB28-B87CA05A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D4F6D7-6998-B845-83F0-3D819E90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698249-E858-1047-AFEE-EF3477B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920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3CCB1-9729-4E4A-BD3E-06EFFDC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700B3BB-6071-234A-A463-D08159DCD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86098F-1434-B94A-B787-F9DE2E013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718063-4A06-BD43-831F-90B29164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D6BBB8-C8AA-DC44-AD3E-E8F863B3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5DDF83-94FC-AF42-904F-795CA5A2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295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4947A-7C61-D749-870D-8C5CE05B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7F6190-42FE-664A-B8B3-BEFE4EE2B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DB5EEF-10B8-5143-8C06-7F5EDB5A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5CDB50-7EA1-F243-89A0-8B6D8594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6F8DAD-9E06-7D46-A3E1-EB3C715E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474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157DCDB-F524-ED4B-A193-79D317667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810F0B-2E64-1C41-96B8-A167170D1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15AD8-1FD4-B844-B233-AFE5F2DA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CBCF4D-0ABD-354B-8D85-B4069240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6C29F-2C96-304E-AAE2-70BCF5F8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81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3/7/24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6586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3/7/24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4995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4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9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E714339-73D4-434E-B6FF-1582A5C2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4AC1C7-4E5F-D745-BF5A-FE530B0A2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EEBECD-587E-8144-851B-EE5EDCCC7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324AC-2FDE-8443-BA4D-4CF6B5BD8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98EA10-2953-B346-831D-7BA0A1BE8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61D3E8-52E9-4E4C-A6F0-0AC838E47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11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6B412B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0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423AAE-F616-9C40-8393-1F0C0E14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7192A4-F38F-364F-9E6B-232D08172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245AFC-5EE9-2642-A457-AC09901E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AF9D6-8ABE-654A-8CC2-BBF0C89DFEC8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EB8473-1404-FF4D-B7BB-906665CFD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0DC4D3-0709-CE4F-B97D-086DD700F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7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00865F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997F28-7B69-B349-9659-18065560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A616C7-3EA9-FC44-8C82-3E92408C1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083677-86D5-AB4F-846D-4ACEE54CE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559F9-6FBE-0048-9187-5A3A3C1A74CA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AF7FDE-02F0-DA4D-BE7B-85209DD29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2B907-EF9C-0946-8835-3E1551995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hyperlink" Target="http://git-scm.com/video/what-is-git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tiff"/><Relationship Id="rId4" Type="http://schemas.openxmlformats.org/officeDocument/2006/relationships/hyperlink" Target="https://git-scm.com/book/en/v2/Getting-Started-Installing-Git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manning.com/books/practical-data-science-with-r-second-edi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WinVector/zmPDSwR/master/Spambase/spamD.tsv" TargetMode="External"/><Relationship Id="rId2" Type="http://schemas.openxmlformats.org/officeDocument/2006/relationships/hyperlink" Target="http://mng.bz/e8Rh)" TargetMode="Externa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anning.com/books/practical-data-science-with-r-second-edi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ype_I_and_type_II_errors" TargetMode="Externa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2636062/" TargetMode="Externa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hyperlink" Target="https://www.ncbi.nlm.nih.gov/pmc/articles/PMC2636062/" TargetMode="Externa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tiff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scienceweekly.org/data-science-resources/data-science-books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0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pansci.asia/archives/186627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3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n-vector.com/blog/2011/11/correlation-and-r-squared/" TargetMode="External"/><Relationship Id="rId1" Type="http://schemas.openxmlformats.org/officeDocument/2006/relationships/slideLayout" Target="../slideLayouts/slideLayout3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0994-009-5119-5#citeas" TargetMode="External"/><Relationship Id="rId2" Type="http://schemas.openxmlformats.org/officeDocument/2006/relationships/hyperlink" Target="http://www.win-vector.com/blog/2013/01/more-on-rocauc/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evaluate output?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資料科學</a:t>
            </a:r>
            <a:r>
              <a:rPr lang="en-US" altLang="zh-TW" sz="2800" dirty="0">
                <a:ea typeface="新細明體"/>
              </a:rPr>
              <a:t> Data Science</a:t>
            </a:r>
            <a:endParaRPr lang="en-US" altLang="zh-TW" sz="28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張家銘</a:t>
            </a:r>
            <a:r>
              <a:rPr lang="en-US" altLang="zh-TW" sz="2800" dirty="0">
                <a:ea typeface="新細明體"/>
              </a:rPr>
              <a:t> Jia-Ming Chang</a:t>
            </a:r>
            <a:endParaRPr lang="en-US" altLang="zh-TW" sz="28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Calibri"/>
              </a:rPr>
              <a:t>政治大學資訊科學系</a:t>
            </a:r>
            <a:endParaRPr lang="en-US" altLang="zh-TW" sz="2800" dirty="0"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81001"/>
            <a:ext cx="74384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The slide is</a:t>
            </a:r>
            <a:r>
              <a:rPr lang="en-US" altLang="zh-TW" sz="1200" dirty="0">
                <a:solidFill>
                  <a:schemeClr val="bg1"/>
                </a:solidFill>
              </a:rPr>
              <a:t>only</a:t>
            </a:r>
            <a:r>
              <a:rPr lang="zh-TW" altLang="en-US" sz="1200" dirty="0">
                <a:solidFill>
                  <a:schemeClr val="bg1"/>
                </a:solidFill>
              </a:rPr>
              <a:t> for educational purposes</a:t>
            </a:r>
            <a:r>
              <a:rPr lang="en-US" altLang="zh-TW" sz="1200" dirty="0">
                <a:solidFill>
                  <a:schemeClr val="bg1"/>
                </a:solidFill>
              </a:rPr>
              <a:t>. I</a:t>
            </a:r>
            <a:r>
              <a:rPr lang="zh-TW" altLang="en-US" sz="1200" dirty="0">
                <a:solidFill>
                  <a:schemeClr val="bg1"/>
                </a:solidFill>
              </a:rPr>
              <a:t>f </a:t>
            </a:r>
            <a:r>
              <a:rPr lang="en-US" altLang="zh-TW" sz="1200" dirty="0">
                <a:solidFill>
                  <a:schemeClr val="bg1"/>
                </a:solidFill>
              </a:rPr>
              <a:t>any </a:t>
            </a:r>
            <a:r>
              <a:rPr lang="zh-TW" altLang="en-US" sz="1200" dirty="0">
                <a:solidFill>
                  <a:schemeClr val="bg1"/>
                </a:solidFill>
              </a:rPr>
              <a:t>infringement</a:t>
            </a:r>
            <a:r>
              <a:rPr lang="en-US" altLang="zh-TW" sz="1200" dirty="0">
                <a:solidFill>
                  <a:schemeClr val="bg1"/>
                </a:solidFill>
              </a:rPr>
              <a:t>, please contact me</a:t>
            </a:r>
            <a:r>
              <a:rPr lang="zh-TW" altLang="en-US" sz="1200" dirty="0">
                <a:solidFill>
                  <a:schemeClr val="bg1"/>
                </a:solidFill>
              </a:rPr>
              <a:t>, </a:t>
            </a:r>
            <a:r>
              <a:rPr lang="en-US" altLang="zh-TW" sz="1200" dirty="0">
                <a:solidFill>
                  <a:schemeClr val="bg1"/>
                </a:solidFill>
              </a:rPr>
              <a:t>we will </a:t>
            </a:r>
            <a:r>
              <a:rPr lang="zh-TW" altLang="en-US" sz="1200" dirty="0">
                <a:solidFill>
                  <a:schemeClr val="bg1"/>
                </a:solidFill>
              </a:rPr>
              <a:t>correct immediately</a:t>
            </a:r>
            <a:r>
              <a:rPr lang="en-US" altLang="zh-TW" sz="1200" dirty="0">
                <a:solidFill>
                  <a:schemeClr val="bg1"/>
                </a:solidFill>
              </a:rPr>
              <a:t>.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33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TW" dirty="0"/>
              <a:t>S</a:t>
            </a:r>
            <a:r>
              <a:rPr kumimoji="1" lang="en-US" altLang="zh-TW" sz="3200" dirty="0"/>
              <a:t>ource code management system</a:t>
            </a:r>
            <a:endParaRPr kumimoji="1"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a distributed version control system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The development of </a:t>
            </a:r>
            <a:r>
              <a:rPr lang="en-US" altLang="zh-TW" dirty="0" err="1"/>
              <a:t>Git</a:t>
            </a:r>
            <a:r>
              <a:rPr lang="en-US" altLang="zh-TW" dirty="0"/>
              <a:t> began on 3 April 2005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Torvalds quipped about the name </a:t>
            </a:r>
            <a:r>
              <a:rPr lang="en-US" altLang="zh-TW" i="1" dirty="0"/>
              <a:t>git</a:t>
            </a:r>
            <a:r>
              <a:rPr lang="en-US" altLang="zh-TW" dirty="0"/>
              <a:t>, which is British English slang meaning "unpleasant person”.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>
                <a:hlinkClick r:id="rId2"/>
              </a:rPr>
              <a:t>http://git-scm.com/video/what-is-git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en-US" altLang="zh-TW" dirty="0">
                <a:hlinkClick r:id="rId3"/>
              </a:rPr>
              <a:t>https://git-scm.com/downloads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en-US" altLang="zh-TW" dirty="0">
                <a:hlinkClick r:id="rId4"/>
              </a:rPr>
              <a:t>https://git-scm.com/book/en/v2/Getting-Started-Installing-Git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675" y="1279908"/>
            <a:ext cx="2287279" cy="95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424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 Likelihood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6470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a non-positive number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0 = a perfect match</a:t>
            </a:r>
          </a:p>
          <a:p>
            <a:pPr lvl="2">
              <a:lnSpc>
                <a:spcPct val="100000"/>
              </a:lnSpc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scores all the spam as being spam with a probability of 1</a:t>
            </a:r>
          </a:p>
          <a:p>
            <a:pPr lvl="2">
              <a:lnSpc>
                <a:spcPct val="100000"/>
              </a:lnSpc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all the </a:t>
            </a:r>
            <a:r>
              <a:rPr lang="en-US" altLang="zh-TW" sz="1800" dirty="0" err="1">
                <a:solidFill>
                  <a:schemeClr val="bg2">
                    <a:lumMod val="25000"/>
                  </a:schemeClr>
                </a:solidFill>
              </a:rPr>
              <a:t>nonspam</a:t>
            </a: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 as having a probability 0 of being spam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The larger the magnitude = the worse the match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DF309-386B-4E54-8108-9F00E00BA793}"/>
              </a:ext>
            </a:extLst>
          </p:cNvPr>
          <p:cNvSpPr txBox="1"/>
          <p:nvPr/>
        </p:nvSpPr>
        <p:spPr>
          <a:xfrm>
            <a:off x="3629151" y="6529681"/>
            <a:ext cx="55148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新細明體"/>
              </a:rPr>
              <a:t>Figure 6.19,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6577830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 Likelihood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dirty="0" err="1">
                <a:solidFill>
                  <a:schemeClr val="accent1"/>
                </a:solidFill>
              </a:rPr>
              <a:t>spamExam.R</a:t>
            </a:r>
            <a:endParaRPr kumimoji="1" lang="en-US" altLang="zh-TW" dirty="0">
              <a:solidFill>
                <a:schemeClr val="accent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sum(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=='spam',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log(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log(1-spamTest$pred)))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sum(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=='spam',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log(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log(1-spamTest$pred)))/dim(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)[[1]]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C4C08-760C-4BFC-930F-93500D5B382E}"/>
              </a:ext>
            </a:extLst>
          </p:cNvPr>
          <p:cNvSpPr txBox="1"/>
          <p:nvPr/>
        </p:nvSpPr>
        <p:spPr>
          <a:xfrm>
            <a:off x="5433636" y="6522577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202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b="1" dirty="0">
                <a:latin typeface="+mj-lt"/>
              </a:rPr>
              <a:t>Computing the null model’s log likelihood</a:t>
            </a:r>
            <a:endParaRPr kumimoji="1" lang="zh-TW" altLang="en-US" b="1" dirty="0">
              <a:latin typeface="+mj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spamExam.R</a:t>
            </a:r>
            <a:endParaRPr kumimoji="1" lang="en-US" altLang="zh-TW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pNull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&lt;- sum(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=='spam',1,0))/dim(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)[[1]]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sum(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=='spam',1,0))*log(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pNull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 +sum(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ifelse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=='spam',0,1))*log(1-pNull)</a:t>
            </a:r>
          </a:p>
          <a:p>
            <a:pPr>
              <a:lnSpc>
                <a:spcPct val="100000"/>
              </a:lnSpc>
            </a:pPr>
            <a:r>
              <a:rPr lang="it-IT" altLang="zh-TW" dirty="0">
                <a:solidFill>
                  <a:schemeClr val="accent1"/>
                </a:solidFill>
              </a:rPr>
              <a:t>-134.9478  </a:t>
            </a:r>
            <a:r>
              <a:rPr lang="it-IT" altLang="zh-TW" dirty="0" err="1">
                <a:solidFill>
                  <a:schemeClr val="accent1"/>
                </a:solidFill>
              </a:rPr>
              <a:t>better</a:t>
            </a:r>
            <a:r>
              <a:rPr lang="it-IT" altLang="zh-TW" dirty="0">
                <a:solidFill>
                  <a:schemeClr val="accent1"/>
                </a:solidFill>
              </a:rPr>
              <a:t> </a:t>
            </a:r>
            <a:r>
              <a:rPr lang="it-IT" altLang="zh-TW" dirty="0" err="1">
                <a:solidFill>
                  <a:schemeClr val="accent1"/>
                </a:solidFill>
              </a:rPr>
              <a:t>than</a:t>
            </a:r>
            <a:r>
              <a:rPr lang="it-IT" altLang="zh-TW" dirty="0">
                <a:solidFill>
                  <a:schemeClr val="accent1"/>
                </a:solidFill>
              </a:rPr>
              <a:t> </a:t>
            </a:r>
            <a:r>
              <a:rPr lang="hr-HR" altLang="zh-TW" dirty="0">
                <a:solidFill>
                  <a:schemeClr val="accent1"/>
                </a:solidFill>
              </a:rPr>
              <a:t>-306.8952.</a:t>
            </a:r>
            <a:endParaRPr kumimoji="1" lang="en-US" altLang="zh-TW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2E483-E8CA-4C74-86AA-E5E2EF08291F}"/>
              </a:ext>
            </a:extLst>
          </p:cNvPr>
          <p:cNvSpPr txBox="1"/>
          <p:nvPr/>
        </p:nvSpPr>
        <p:spPr>
          <a:xfrm>
            <a:off x="5476932" y="6522577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1269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altLang="zh-TW" dirty="0" err="1"/>
              <a:t>Deviance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-2*(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logLikelihood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S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where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S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is a technical constant called “the log likelihood of the saturated model”.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Deviance is unnormalized, so you should only compare deviances that are computed over the same dataset.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The lower the deviance, the better the model.</a:t>
            </a:r>
          </a:p>
          <a:p>
            <a:pPr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4C773-5E32-43E1-9B03-1DDEC86DFBE6}"/>
              </a:ext>
            </a:extLst>
          </p:cNvPr>
          <p:cNvSpPr txBox="1"/>
          <p:nvPr/>
        </p:nvSpPr>
        <p:spPr>
          <a:xfrm>
            <a:off x="5442295" y="6522577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56532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altLang="zh-TW" dirty="0" err="1"/>
              <a:t>pseudo</a:t>
            </a:r>
            <a:r>
              <a:rPr lang="sk-SK" altLang="zh-TW" dirty="0"/>
              <a:t> R-</a:t>
            </a:r>
            <a:r>
              <a:rPr lang="sk-SK" altLang="zh-TW" dirty="0" err="1"/>
              <a:t>squared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 With </a:t>
            </a:r>
            <a:r>
              <a:rPr lang="en-US" altLang="zh-TW" i="1" dirty="0"/>
              <a:t>S </a:t>
            </a:r>
            <a:r>
              <a:rPr lang="en-US" altLang="zh-TW" dirty="0"/>
              <a:t>= 0,  the deviance can be used to calculate a </a:t>
            </a:r>
            <a:r>
              <a:rPr lang="en-US" altLang="zh-TW" i="1" dirty="0">
                <a:solidFill>
                  <a:schemeClr val="accent1"/>
                </a:solidFill>
              </a:rPr>
              <a:t>pseudo R-squared </a:t>
            </a:r>
            <a:r>
              <a:rPr lang="en-US" altLang="zh-TW" dirty="0"/>
              <a:t>(see </a:t>
            </a:r>
            <a:r>
              <a:rPr lang="en-US" altLang="zh-TW" dirty="0">
                <a:solidFill>
                  <a:srgbClr val="0563C1"/>
                </a:solidFill>
              </a:rPr>
              <a:t>http://mng.bz/j338</a:t>
            </a:r>
            <a:r>
              <a:rPr lang="en-US" altLang="zh-TW" dirty="0"/>
              <a:t>)</a:t>
            </a:r>
          </a:p>
          <a:p>
            <a:pPr lvl="1">
              <a:lnSpc>
                <a:spcPct val="100000"/>
              </a:lnSpc>
            </a:pPr>
            <a:r>
              <a:rPr lang="mr-IN" altLang="zh-TW" dirty="0">
                <a:solidFill>
                  <a:schemeClr val="bg2">
                    <a:lumMod val="25000"/>
                  </a:schemeClr>
                </a:solidFill>
              </a:rPr>
              <a:t>1 -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deviance</a:t>
            </a:r>
            <a:r>
              <a:rPr lang="mr-IN" altLang="zh-TW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model</a:t>
            </a:r>
            <a:r>
              <a:rPr lang="mr-IN" altLang="zh-TW" dirty="0">
                <a:solidFill>
                  <a:schemeClr val="bg2">
                    <a:lumMod val="25000"/>
                  </a:schemeClr>
                </a:solidFill>
              </a:rPr>
              <a:t>)/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deviance</a:t>
            </a:r>
            <a:r>
              <a:rPr lang="mr-IN" altLang="zh-TW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null model</a:t>
            </a:r>
            <a:r>
              <a:rPr lang="mr-IN" altLang="zh-TW" dirty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altLang="zh-TW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What is  the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psedudo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R-square of the spam model?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pseudo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-squared is normalized, so in principle you can compare pseudo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squareds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even when they were computed over different test sets.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prefer models with larger pseudo R-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squareds</a:t>
            </a:r>
            <a:endParaRPr lang="mr-IN" altLang="zh-TW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4C773-5E32-43E1-9B03-1DDEC86DFBE6}"/>
              </a:ext>
            </a:extLst>
          </p:cNvPr>
          <p:cNvSpPr txBox="1"/>
          <p:nvPr/>
        </p:nvSpPr>
        <p:spPr>
          <a:xfrm>
            <a:off x="5442295" y="6522577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133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altLang="zh-TW" dirty="0" err="1"/>
              <a:t>Akaike</a:t>
            </a:r>
            <a:r>
              <a:rPr lang="sk-SK" altLang="zh-TW" dirty="0"/>
              <a:t> </a:t>
            </a:r>
            <a:r>
              <a:rPr lang="sk-SK" altLang="zh-TW" dirty="0" err="1"/>
              <a:t>information</a:t>
            </a:r>
            <a:r>
              <a:rPr lang="sk-SK" altLang="zh-TW" dirty="0"/>
              <a:t> </a:t>
            </a:r>
            <a:r>
              <a:rPr lang="sk-SK" altLang="zh-TW" dirty="0" err="1"/>
              <a:t>criterion</a:t>
            </a:r>
            <a:r>
              <a:rPr lang="sk-SK" altLang="zh-TW" dirty="0"/>
              <a:t> (AIC)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deviance + 2*</a:t>
            </a:r>
            <a:r>
              <a:rPr lang="en-US" altLang="zh-TW" dirty="0" err="1"/>
              <a:t>numberOfParameters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en-US" altLang="zh-TW" dirty="0"/>
              <a:t>deviance penalized for model complexity (more parameters)</a:t>
            </a:r>
          </a:p>
          <a:p>
            <a:r>
              <a:rPr lang="en-US" altLang="zh-TW" dirty="0"/>
              <a:t>useful for </a:t>
            </a:r>
          </a:p>
          <a:p>
            <a:pPr lvl="1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comparing models with different measures of complexity</a:t>
            </a:r>
          </a:p>
          <a:p>
            <a:pPr lvl="1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 variables with differing numbers of levels</a:t>
            </a:r>
          </a:p>
          <a:p>
            <a:r>
              <a:rPr lang="en-US" altLang="zh-TW" dirty="0"/>
              <a:t>prefer the model with the smaller AIC</a:t>
            </a:r>
          </a:p>
          <a:p>
            <a:pPr>
              <a:lnSpc>
                <a:spcPct val="100000"/>
              </a:lnSpc>
            </a:pPr>
            <a:endParaRPr lang="en-US" altLang="zh-TW" dirty="0"/>
          </a:p>
          <a:p>
            <a:pPr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4C773-5E32-43E1-9B03-1DDEC86DFBE6}"/>
              </a:ext>
            </a:extLst>
          </p:cNvPr>
          <p:cNvSpPr txBox="1"/>
          <p:nvPr/>
        </p:nvSpPr>
        <p:spPr>
          <a:xfrm>
            <a:off x="5442295" y="6522577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1539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Evaluating ranking models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48102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ranking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Ranking models are models that, given a set of examples, sort the rows or assign ranks to the rows.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measured by Spearman’s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rank correlation coefficient (treating assigned rank as a numeric score)</a:t>
            </a:r>
            <a:endParaRPr kumimoji="1"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788FC-57BA-4C40-9BA1-01F5064783DD}"/>
              </a:ext>
            </a:extLst>
          </p:cNvPr>
          <p:cNvSpPr txBox="1"/>
          <p:nvPr/>
        </p:nvSpPr>
        <p:spPr>
          <a:xfrm>
            <a:off x="5442295" y="6539895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02974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Evaluating clustering models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46434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400" dirty="0"/>
              <a:t>Notional example of clustering your customers by purchase pattern and purchase amount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09" y="1600200"/>
            <a:ext cx="6970183" cy="4574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EE731-7B2D-42F0-B916-9B93C091BCAA}"/>
              </a:ext>
            </a:extLst>
          </p:cNvPr>
          <p:cNvSpPr txBox="1"/>
          <p:nvPr/>
        </p:nvSpPr>
        <p:spPr>
          <a:xfrm>
            <a:off x="4785257" y="6524600"/>
            <a:ext cx="53923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 Figure 5.4,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0824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TW" dirty="0" err="1"/>
              <a:t>Github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53152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TW" sz="1600" b="1" dirty="0" err="1"/>
              <a:t>GitHub</a:t>
            </a:r>
            <a:r>
              <a:rPr lang="en-US" altLang="zh-TW" sz="1600" dirty="0"/>
              <a:t> is a web-based Git repository hosting service.</a:t>
            </a:r>
          </a:p>
          <a:p>
            <a:pPr>
              <a:lnSpc>
                <a:spcPct val="120000"/>
              </a:lnSpc>
            </a:pPr>
            <a:r>
              <a:rPr lang="en-US" altLang="zh-TW" sz="1600" dirty="0"/>
              <a:t>Development of the </a:t>
            </a:r>
            <a:r>
              <a:rPr lang="en-US" altLang="zh-TW" sz="1600" dirty="0" err="1"/>
              <a:t>GitHub</a:t>
            </a:r>
            <a:r>
              <a:rPr lang="en-US" altLang="zh-TW" sz="1600" dirty="0"/>
              <a:t> platform began on 1 October 2007.</a:t>
            </a:r>
            <a:endParaRPr lang="en-US" altLang="zh-TW" sz="1600" baseline="30000" dirty="0"/>
          </a:p>
          <a:p>
            <a:pPr>
              <a:lnSpc>
                <a:spcPct val="120000"/>
              </a:lnSpc>
            </a:pPr>
            <a:r>
              <a:rPr lang="en-US" altLang="zh-TW" sz="1600" dirty="0"/>
              <a:t>The site was launched in April 2008 by Tom Preston-Werner, Chris </a:t>
            </a:r>
            <a:r>
              <a:rPr lang="en-US" altLang="zh-TW" sz="1600" dirty="0" err="1"/>
              <a:t>Wanstrath</a:t>
            </a:r>
            <a:r>
              <a:rPr lang="en-US" altLang="zh-TW" sz="1600" dirty="0"/>
              <a:t>, and PJ </a:t>
            </a:r>
            <a:r>
              <a:rPr lang="en-US" altLang="zh-TW" sz="1600" dirty="0" err="1"/>
              <a:t>Hyett</a:t>
            </a:r>
            <a:r>
              <a:rPr lang="en-US" altLang="zh-TW" sz="1600" dirty="0"/>
              <a:t> after it had been made available for a few months prior as a beta period.</a:t>
            </a:r>
            <a:endParaRPr kumimoji="1" lang="zh-TW" altLang="en-US" sz="1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972" y="333615"/>
            <a:ext cx="2798288" cy="110966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934" y="3376706"/>
            <a:ext cx="4637314" cy="29678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76424" y="6591994"/>
            <a:ext cx="62675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200" dirty="0">
                <a:solidFill>
                  <a:schemeClr val="bg1"/>
                </a:solidFill>
              </a:rPr>
              <a:t>http://www.howtogeek.com/180167/htg-explains-what-is-github-and-what-do-geeks-use-it-for/</a:t>
            </a:r>
          </a:p>
        </p:txBody>
      </p:sp>
    </p:spTree>
    <p:extLst>
      <p:ext uri="{BB962C8B-B14F-4D97-AF65-F5344CB8AC3E}">
        <p14:creationId xmlns:p14="http://schemas.microsoft.com/office/powerpoint/2010/main" val="42308876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clustering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 err="1">
                <a:solidFill>
                  <a:schemeClr val="accent1"/>
                </a:solidFill>
                <a:latin typeface="+mn-lt"/>
              </a:rPr>
              <a:t>clusterModel.R</a:t>
            </a:r>
            <a:endParaRPr lang="en-US" altLang="zh-TW" sz="2400" dirty="0">
              <a:solidFill>
                <a:schemeClr val="accent1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Clustering random data in the plane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set.seed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(32297)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 &lt;- 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data.frame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(100),y=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runif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(100))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kmeans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d,centers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=5)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d$cluster</a:t>
            </a: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clus$cluster</a:t>
            </a:r>
            <a:endParaRPr kumimoji="1"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Calculating the size of each cluster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table</a:t>
            </a:r>
            <a:r>
              <a:rPr kumimoji="1" lang="de-DE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d$cluster</a:t>
            </a:r>
            <a:r>
              <a:rPr kumimoji="1" lang="de-DE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3375E-0B30-42B4-AAC9-CACA58F5386B}"/>
              </a:ext>
            </a:extLst>
          </p:cNvPr>
          <p:cNvSpPr txBox="1"/>
          <p:nvPr/>
        </p:nvSpPr>
        <p:spPr>
          <a:xfrm>
            <a:off x="5476931" y="6539895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92550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clustering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 err="1">
                <a:solidFill>
                  <a:schemeClr val="accent1"/>
                </a:solidFill>
                <a:latin typeface="+mn-lt"/>
              </a:rPr>
              <a:t>clusterModel.R</a:t>
            </a:r>
            <a:endParaRPr lang="en-US" altLang="zh-TW" sz="2000" dirty="0">
              <a:solidFill>
                <a:schemeClr val="accent1"/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Plotting our clusters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library('ggplot2'); library('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grDevices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 &lt;- 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do.call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rbind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lapply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(unique(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clus$cluster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function(c) { f &lt;- subset(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d,cluster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==c); f[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chull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(f),]}))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 +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geom_text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(data=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d,aes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(label=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cluster,x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=y,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color=cluster),size=3)  +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geom_polygon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(data=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h,aes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y,group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cluster,fill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as.factor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(cluster)),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alpha=0.4,linetype=0) +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theme(</a:t>
            </a:r>
            <a:r>
              <a:rPr kumimoji="1"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legend.position</a:t>
            </a: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"none")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33C52-8F38-4774-9B16-4E00F722592D}"/>
              </a:ext>
            </a:extLst>
          </p:cNvPr>
          <p:cNvSpPr txBox="1"/>
          <p:nvPr/>
        </p:nvSpPr>
        <p:spPr>
          <a:xfrm>
            <a:off x="5459613" y="6539895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427124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Clustering example</a:t>
            </a:r>
            <a:endParaRPr kumimoji="1"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02108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hair clusters : clusters with very few points</a:t>
            </a:r>
          </a:p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waste clusters : clusters with a very large number of points</a:t>
            </a:r>
            <a:endParaRPr kumimoji="1"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423" y="2627733"/>
            <a:ext cx="4230267" cy="37816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FC39EF-932F-45FF-A17D-4B7B92C53AFD}"/>
              </a:ext>
            </a:extLst>
          </p:cNvPr>
          <p:cNvSpPr txBox="1"/>
          <p:nvPr/>
        </p:nvSpPr>
        <p:spPr>
          <a:xfrm>
            <a:off x="4707324" y="6550576"/>
            <a:ext cx="4569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 Figure 5.10,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31095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230DD0-C621-AFC1-F10E-59C3CB74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Internal / External validations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1589A8-B844-F687-DBED-6E39C9401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TW" dirty="0">
                <a:latin typeface="+mn-lt"/>
              </a:rPr>
              <a:t>Internal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>
                <a:latin typeface="+mn-lt"/>
              </a:rPr>
              <a:t>use only the data and the clustering results to measure the goodness of fit of the clusters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>
                <a:latin typeface="+mn-lt"/>
              </a:rPr>
              <a:t>External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>
                <a:latin typeface="+mn-lt"/>
              </a:rPr>
              <a:t>compare the clustering results with a predefined of the data (i.e., class labels)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66447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32F8C71-542E-367D-6595-1E7E1DDA9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Internal</a:t>
            </a:r>
            <a:endParaRPr lang="zh-TW" altLang="en-US" dirty="0"/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F32DC014-5737-4895-26E9-9FB7CDDEBC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1"/>
                </a:solidFill>
              </a:rPr>
              <a:t>Without labels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0964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Intra-cluster distances </a:t>
            </a:r>
            <a:r>
              <a:rPr lang="en-US" altLang="zh-TW" dirty="0" err="1"/>
              <a:t>v.s</a:t>
            </a:r>
            <a:r>
              <a:rPr lang="en-US" altLang="zh-TW" dirty="0"/>
              <a:t>. </a:t>
            </a:r>
            <a:br>
              <a:rPr lang="en-US" altLang="zh-TW" dirty="0"/>
            </a:br>
            <a:r>
              <a:rPr lang="en-US" altLang="zh-TW" dirty="0"/>
              <a:t>Cross-cluster distances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Calculating the typical distance between items in every pair of clusters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library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('reshape2')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dim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(d)[[1]]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pairs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data.frame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ca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as.vector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outer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(1:n,1:n,function(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a,b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d[a,'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cluster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'])),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cb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as.vector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outer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(1:n,1:n,function(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a,b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 d[b,'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cluster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'])),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dist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as.vector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outer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(1:n,1:n,function(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a,b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      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sqrt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((d[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a,'x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']-d[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b,'x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'])^2 + (d[a,'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']-d[b,'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y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'])^2)))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dcast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pairs,ca~cb,value.var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='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dist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',</a:t>
            </a:r>
            <a:r>
              <a:rPr kumimoji="1" lang="de-DE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mean</a:t>
            </a:r>
            <a:r>
              <a:rPr kumimoji="1" lang="de-DE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intra-cluster distances (the diagonal elements of the table) &lt; inter-cluster distances (the off-diagonal elements of the table)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00197-DAC1-44DD-BE32-9426E76282A7}"/>
              </a:ext>
            </a:extLst>
          </p:cNvPr>
          <p:cNvSpPr txBox="1"/>
          <p:nvPr/>
        </p:nvSpPr>
        <p:spPr>
          <a:xfrm>
            <a:off x="5477983" y="6524599"/>
            <a:ext cx="53923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92097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3AEAFC-1FF6-4237-C0C0-C3267D42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Internal metrics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89A348-1157-BC49-B2FB-8C6A6DF13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maximize the inter-cluster distance</a:t>
            </a:r>
          </a:p>
          <a:p>
            <a:r>
              <a:rPr kumimoji="1" lang="en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minimize the intra-cluster distance</a:t>
            </a:r>
          </a:p>
          <a:p>
            <a:r>
              <a:rPr lang="en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</a:t>
            </a:r>
            <a:r>
              <a:rPr lang="en" altLang="zh-TW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etrics</a:t>
            </a:r>
          </a:p>
          <a:p>
            <a:pPr lvl="1"/>
            <a:r>
              <a:rPr lang="en" altLang="zh-TW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Calinski-Harabasz</a:t>
            </a:r>
            <a:r>
              <a:rPr lang="en" altLang="zh-TW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index</a:t>
            </a:r>
            <a:r>
              <a:rPr kumimoji="1" lang="en-US" altLang="zh-TW" sz="2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1974</a:t>
            </a:r>
          </a:p>
          <a:p>
            <a:pPr lvl="2"/>
            <a:r>
              <a:rPr kumimoji="1"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details @ topic08_unsupervised.pptx</a:t>
            </a:r>
            <a:endParaRPr lang="en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" altLang="zh-TW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ilhouette, 1987</a:t>
            </a:r>
            <a:endParaRPr kumimoji="1" lang="en" altLang="zh-TW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65453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A303B6-B9F6-DE22-7E36-F0D3132E6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Silhouette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84D3307-863C-1172-48B8-5B9B59BE96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altLang="zh-TW" sz="2400" dirty="0">
                    <a:latin typeface="+mn-lt"/>
                  </a:rPr>
                  <a:t>Rousseeuw,P.J. (1987) Silhouettes: A graphical aid to the interpretation and validation of cluster analysis. </a:t>
                </a:r>
                <a:r>
                  <a:rPr lang="en" altLang="zh-TW" sz="2400" i="1" dirty="0">
                    <a:latin typeface="+mn-lt"/>
                  </a:rPr>
                  <a:t>J. </a:t>
                </a:r>
                <a:r>
                  <a:rPr lang="en" altLang="zh-TW" sz="2400" i="1" dirty="0" err="1">
                    <a:latin typeface="+mn-lt"/>
                  </a:rPr>
                  <a:t>Comput</a:t>
                </a:r>
                <a:r>
                  <a:rPr lang="en" altLang="zh-TW" sz="2400" i="1" dirty="0">
                    <a:latin typeface="+mn-lt"/>
                  </a:rPr>
                  <a:t>. Appl. Math.</a:t>
                </a:r>
                <a:r>
                  <a:rPr lang="en" altLang="zh-TW" sz="2400" dirty="0">
                    <a:latin typeface="+mn-lt"/>
                  </a:rPr>
                  <a:t>, </a:t>
                </a:r>
                <a:r>
                  <a:rPr lang="en" altLang="zh-TW" sz="2400" b="1" dirty="0">
                    <a:latin typeface="+mn-lt"/>
                  </a:rPr>
                  <a:t>20</a:t>
                </a:r>
                <a:r>
                  <a:rPr lang="en" altLang="zh-TW" sz="2400" dirty="0">
                    <a:latin typeface="+mn-lt"/>
                  </a:rPr>
                  <a:t>, 53–65.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unc>
                          <m:func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nor/>
                              </m:rPr>
                              <a:rPr lang="en-US" altLang="zh-TW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altLang="zh-TW" sz="2400" b="0" dirty="0">
                  <a:latin typeface="+mn-lt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" altLang="zh-TW" sz="2000" dirty="0">
                  <a:latin typeface="+mn-lt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" altLang="zh-TW" sz="2000" dirty="0">
                  <a:latin typeface="+mn-l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" altLang="zh-TW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84D3307-863C-1172-48B8-5B9B59BE96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41FF58E1-EB35-C836-0F8C-D7E3810FD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38" y="3098675"/>
            <a:ext cx="3670300" cy="200751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C9B4308-76E8-5EE1-A696-B79F81872383}"/>
              </a:ext>
            </a:extLst>
          </p:cNvPr>
          <p:cNvSpPr txBox="1"/>
          <p:nvPr/>
        </p:nvSpPr>
        <p:spPr>
          <a:xfrm>
            <a:off x="5042729" y="5209400"/>
            <a:ext cx="3666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Fig 1 from </a:t>
            </a:r>
            <a:r>
              <a:rPr kumimoji="1" lang="en-US" altLang="zh-TW" sz="1200" dirty="0" err="1"/>
              <a:t>Rousseeuw,P.J</a:t>
            </a:r>
            <a:r>
              <a:rPr kumimoji="1" lang="en-US" altLang="zh-TW" sz="1200" dirty="0"/>
              <a:t>. (1987) </a:t>
            </a:r>
            <a:r>
              <a:rPr lang="en" altLang="zh-TW" sz="1200" i="1" dirty="0">
                <a:latin typeface="+mn-lt"/>
              </a:rPr>
              <a:t>J. </a:t>
            </a:r>
            <a:r>
              <a:rPr lang="en" altLang="zh-TW" sz="1200" i="1" dirty="0" err="1">
                <a:latin typeface="+mn-lt"/>
              </a:rPr>
              <a:t>Comput</a:t>
            </a:r>
            <a:r>
              <a:rPr lang="en" altLang="zh-TW" sz="1200" i="1" dirty="0">
                <a:latin typeface="+mn-lt"/>
              </a:rPr>
              <a:t>. Appl. Math.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086700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BCEE9-639C-8858-F740-0976D1AF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range of </a:t>
            </a:r>
            <a:r>
              <a:rPr kumimoji="1" lang="en" altLang="zh-TW" dirty="0"/>
              <a:t>Silhouette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00B89C-4232-1D03-004C-47FC9CBD8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TW" dirty="0">
                <a:latin typeface="+mn-lt"/>
              </a:rPr>
              <a:t>1: </a:t>
            </a:r>
            <a:r>
              <a:rPr lang="en" altLang="zh-TW" dirty="0">
                <a:latin typeface="+mn-lt"/>
              </a:rPr>
              <a:t>appropriately clustered</a:t>
            </a:r>
            <a:endParaRPr kumimoji="1" lang="en-US" altLang="zh-TW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kumimoji="1" lang="en-US" altLang="zh-TW" dirty="0">
                <a:latin typeface="+mn-lt"/>
              </a:rPr>
              <a:t>0: overlapping clusters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>
                <a:latin typeface="+mn-lt"/>
              </a:rPr>
              <a:t>-1: </a:t>
            </a:r>
            <a:r>
              <a:rPr kumimoji="1" lang="en-US" altLang="zh-TW" i="1" dirty="0" err="1">
                <a:latin typeface="+mn-lt"/>
              </a:rPr>
              <a:t>i</a:t>
            </a:r>
            <a:r>
              <a:rPr kumimoji="1" lang="en-US" altLang="zh-TW" dirty="0">
                <a:latin typeface="+mn-lt"/>
              </a:rPr>
              <a:t> would be more appropriate if it was clustered in its </a:t>
            </a:r>
            <a:r>
              <a:rPr kumimoji="1" lang="en-US" altLang="zh-TW" dirty="0" err="1">
                <a:latin typeface="+mn-lt"/>
              </a:rPr>
              <a:t>neighbouring</a:t>
            </a:r>
            <a:r>
              <a:rPr kumimoji="1" lang="en-US" altLang="zh-TW" dirty="0">
                <a:latin typeface="+mn-lt"/>
              </a:rPr>
              <a:t> cluster</a:t>
            </a:r>
            <a:endParaRPr kumimoji="1" lang="zh-TW" alt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D64979AC-EFF5-84FF-38E3-7791CED24C7B}"/>
                  </a:ext>
                </a:extLst>
              </p:cNvPr>
              <p:cNvSpPr txBox="1"/>
              <p:nvPr/>
            </p:nvSpPr>
            <p:spPr>
              <a:xfrm>
                <a:off x="1232452" y="4303643"/>
                <a:ext cx="5719001" cy="159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type m:val="lin"/>
                                  <m:ctrlP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d>
                                    <m:dPr>
                                      <m:ctrlPr>
                                        <a:rPr kumimoji="1"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𝑖𝑓𝑎</m:t>
                                  </m:r>
                                  <m:d>
                                    <m:dPr>
                                      <m:ctrlPr>
                                        <a:rPr kumimoji="1"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𝑖𝑓𝑎</m:t>
                              </m:r>
                              <m:d>
                                <m:dPr>
                                  <m:ctrlP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d>
                                    <m:dPr>
                                      <m:ctrlPr>
                                        <a:rPr kumimoji="1"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kumimoji="1"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D64979AC-EFF5-84FF-38E3-7791CED24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452" y="4303643"/>
                <a:ext cx="5719001" cy="1595501"/>
              </a:xfrm>
              <a:prstGeom prst="rect">
                <a:avLst/>
              </a:prstGeom>
              <a:blipFill>
                <a:blip r:embed="rId2"/>
                <a:stretch>
                  <a:fillRect l="-33628" t="-233071" r="-1770" b="-3299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1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32F8C71-542E-367D-6595-1E7E1DDA95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External</a:t>
            </a:r>
            <a:endParaRPr lang="zh-TW" altLang="en-US" dirty="0"/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5E9EF996-7FD9-54CA-CC12-E450DA3AD2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1"/>
                </a:solidFill>
              </a:rPr>
              <a:t>With labels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732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>
                <a:latin typeface="+mn-lt"/>
              </a:rPr>
              <a:t>Readthedocs</a:t>
            </a:r>
            <a:endParaRPr lang="en-US" dirty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TC Regular" panose="020B0500000000000000" pitchFamily="34" charset="-128"/>
              </a:rPr>
              <a:t>code03.zip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latin typeface="+mn-lt"/>
              </a:rPr>
              <a:t>Run R script from command line</a:t>
            </a:r>
          </a:p>
          <a:p>
            <a:pPr lvl="1">
              <a:lnSpc>
                <a:spcPct val="100000"/>
              </a:lnSpc>
            </a:pPr>
            <a:r>
              <a:rPr lang="en-US" altLang="zh-TW" sz="21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TC Regular" panose="020B0500000000000000" pitchFamily="34" charset="-128"/>
              </a:rPr>
              <a:t>cd code03</a:t>
            </a:r>
          </a:p>
          <a:p>
            <a:pPr lvl="1">
              <a:lnSpc>
                <a:spcPct val="100000"/>
              </a:lnSpc>
            </a:pPr>
            <a:r>
              <a:rPr lang="en-US" altLang="zh-TW" sz="2100" dirty="0" err="1">
                <a:solidFill>
                  <a:schemeClr val="tx1">
                    <a:lumMod val="75000"/>
                    <a:lumOff val="25000"/>
                  </a:schemeClr>
                </a:solidFill>
                <a:ea typeface="Noto Sans CJK TC Regular" panose="020B0500000000000000" pitchFamily="34" charset="-128"/>
              </a:rPr>
              <a:t>Rscript</a:t>
            </a:r>
            <a:r>
              <a:rPr lang="en-US" altLang="zh-TW" sz="21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TC Regular" panose="020B0500000000000000" pitchFamily="34" charset="-128"/>
              </a:rPr>
              <a:t> &lt;example&gt;.R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6336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317D9F-BB50-23A5-0C84-C6971B39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External metrics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932B85-172E-186D-2FBA-E848FD732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" altLang="zh-TW" b="0" i="0" dirty="0">
                <a:effectLst/>
                <a:latin typeface="+mn-lt"/>
              </a:rPr>
              <a:t>Measure the similarity or agreement between the clustering and the external partition</a:t>
            </a:r>
          </a:p>
          <a:p>
            <a:pPr>
              <a:lnSpc>
                <a:spcPct val="100000"/>
              </a:lnSpc>
            </a:pPr>
            <a:r>
              <a:rPr lang="en" altLang="zh-TW" b="0" i="0" dirty="0">
                <a:effectLst/>
                <a:latin typeface="+mn-lt"/>
              </a:rPr>
              <a:t>0 ~ 1: 1 = a perfect match</a:t>
            </a:r>
          </a:p>
          <a:p>
            <a:pPr>
              <a:lnSpc>
                <a:spcPct val="100000"/>
              </a:lnSpc>
            </a:pPr>
            <a:r>
              <a:rPr lang="en" altLang="zh-TW" dirty="0">
                <a:latin typeface="+mn-lt"/>
              </a:rPr>
              <a:t>N</a:t>
            </a:r>
            <a:r>
              <a:rPr lang="en" altLang="zh-TW" b="0" i="0" dirty="0">
                <a:effectLst/>
                <a:latin typeface="+mn-lt"/>
              </a:rPr>
              <a:t>ormalized </a:t>
            </a:r>
            <a:r>
              <a:rPr lang="en" altLang="zh-TW" dirty="0">
                <a:latin typeface="+mn-lt"/>
              </a:rPr>
              <a:t>M</a:t>
            </a:r>
            <a:r>
              <a:rPr lang="en" altLang="zh-TW" b="0" i="0" dirty="0">
                <a:effectLst/>
                <a:latin typeface="+mn-lt"/>
              </a:rPr>
              <a:t>utual </a:t>
            </a:r>
            <a:r>
              <a:rPr lang="en" altLang="zh-TW" dirty="0">
                <a:latin typeface="+mn-lt"/>
              </a:rPr>
              <a:t>I</a:t>
            </a:r>
            <a:r>
              <a:rPr lang="en" altLang="zh-TW" b="0" i="0" dirty="0">
                <a:effectLst/>
                <a:latin typeface="+mn-lt"/>
              </a:rPr>
              <a:t>nformation</a:t>
            </a:r>
            <a:endParaRPr kumimoji="1"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87318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33D378-AF34-F336-70E5-BE4E8960E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Normalized Mutual Information (NMI)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AC3C65-9247-E87C-2EE3-9B9C34A51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comparison of two partitions even when a different number of clusters</a:t>
            </a:r>
          </a:p>
          <a:p>
            <a:pPr>
              <a:lnSpc>
                <a:spcPct val="100000"/>
              </a:lnSpc>
            </a:pPr>
            <a:r>
              <a:rPr kumimoji="1"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NMI depends on the </a:t>
            </a:r>
          </a:p>
          <a:p>
            <a:pPr lvl="1">
              <a:lnSpc>
                <a:spcPct val="100000"/>
              </a:lnSpc>
            </a:pPr>
            <a:r>
              <a:rPr kumimoji="1"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Mutual Information </a:t>
            </a:r>
            <a:r>
              <a:rPr kumimoji="1" lang="en-US" altLang="zh-TW" b="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</a:t>
            </a:r>
            <a:r>
              <a:rPr kumimoji="1"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</a:p>
          <a:p>
            <a:pPr lvl="2">
              <a:lnSpc>
                <a:spcPct val="100000"/>
              </a:lnSpc>
            </a:pPr>
            <a:r>
              <a:rPr kumimoji="1"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accounts to the “amount of information” one can extract from a distribution regarding a second one</a:t>
            </a:r>
            <a:endParaRPr kumimoji="1" lang="en-US" altLang="zh-TW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kumimoji="1"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entropy of the labeled </a:t>
            </a:r>
            <a:r>
              <a:rPr kumimoji="1" lang="en-US" altLang="zh-TW" b="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</a:t>
            </a:r>
            <a:r>
              <a:rPr kumimoji="1"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</a:t>
            </a:r>
            <a:r>
              <a:rPr kumimoji="1" lang="en-US" altLang="zh-TW" b="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Y</a:t>
            </a:r>
            <a:r>
              <a:rPr kumimoji="1"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 and clustered set </a:t>
            </a:r>
            <a:r>
              <a:rPr kumimoji="1" lang="en-US" altLang="zh-TW" b="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</a:t>
            </a:r>
            <a:r>
              <a:rPr kumimoji="1"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</a:t>
            </a:r>
            <a:r>
              <a:rPr kumimoji="1" lang="en-US" altLang="zh-TW" b="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</a:t>
            </a:r>
            <a:r>
              <a:rPr kumimoji="1" lang="en-US" altLang="zh-TW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732853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33D378-AF34-F336-70E5-BE4E8960E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Normalized Mutual Information (NMI)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1AC3C65-9247-E87C-2EE3-9B9C34A515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𝑁𝑀𝐼</m:t>
                      </m:r>
                      <m:d>
                        <m:dPr>
                          <m:ctrlP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kumimoji="1" lang="en-US" altLang="zh-TW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kumimoji="1" lang="en-US" altLang="zh-TW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den>
                      </m:f>
                    </m:oMath>
                  </m:oMathPara>
                </a14:m>
                <a:endParaRPr kumimoji="1"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en-US" altLang="zh-TW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Y</a:t>
                </a:r>
                <a:r>
                  <a:rPr kumimoji="1"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 = class labels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en-US" altLang="zh-TW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C</a:t>
                </a:r>
                <a:r>
                  <a:rPr kumimoji="1"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 = cluster labels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kumimoji="1" lang="en-US" altLang="zh-TW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H </a:t>
                </a:r>
                <a:r>
                  <a:rPr kumimoji="1"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(.) = entropy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kumimoji="1"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kumimoji="1" lang="en-US" altLang="zh-TW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zh-TW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kumimoji="1" lang="en-US" altLang="zh-TW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TW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p>
                      <m:e>
                        <m:r>
                          <a:rPr kumimoji="1" lang="en-US" altLang="zh-TW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kumimoji="1" lang="en-US" altLang="zh-TW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1" lang="en-US" altLang="zh-TW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2400" b="0" i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1" lang="en-US" altLang="zh-TW" sz="2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kumimoji="1" lang="en-US" altLang="zh-TW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zh-TW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TW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TW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kumimoji="1"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600"/>
                  </a:spcAft>
                  <a:buNone/>
                </a:pPr>
                <a:r>
                  <a:rPr kumimoji="1" lang="en-US" altLang="zh-TW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I </a:t>
                </a:r>
                <a:r>
                  <a:rPr kumimoji="1"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(</a:t>
                </a:r>
                <a:r>
                  <a:rPr kumimoji="1" lang="en-US" altLang="zh-TW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Y </a:t>
                </a:r>
                <a:r>
                  <a:rPr kumimoji="1"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;</a:t>
                </a:r>
                <a:r>
                  <a:rPr kumimoji="1" lang="en-US" altLang="zh-TW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C </a:t>
                </a:r>
                <a:r>
                  <a:rPr kumimoji="1"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) = mutual information b/w </a:t>
                </a:r>
                <a:r>
                  <a:rPr kumimoji="1" lang="en-US" altLang="zh-TW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Y</a:t>
                </a:r>
                <a:r>
                  <a:rPr kumimoji="1"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  &amp; </a:t>
                </a:r>
                <a:r>
                  <a:rPr kumimoji="1" lang="en-US" altLang="zh-TW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C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kumimoji="1" lang="en-US" altLang="zh-TW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kumimoji="1" lang="en-US" altLang="zh-TW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TW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TW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TW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TW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TW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TW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TW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TW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1AC3C65-9247-E87C-2EE3-9B9C34A515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2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7D0B94-3057-C12C-0047-B6FA08527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Example1</a:t>
            </a:r>
            <a:endParaRPr kumimoji="1" lang="zh-TW" altLang="en-US" dirty="0"/>
          </a:p>
        </p:txBody>
      </p:sp>
      <p:sp>
        <p:nvSpPr>
          <p:cNvPr id="5" name="三角形 4">
            <a:extLst>
              <a:ext uri="{FF2B5EF4-FFF2-40B4-BE49-F238E27FC236}">
                <a16:creationId xmlns:a16="http://schemas.microsoft.com/office/drawing/2014/main" id="{7EF69D5A-C8DE-3E02-10E0-09998E015564}"/>
              </a:ext>
            </a:extLst>
          </p:cNvPr>
          <p:cNvSpPr/>
          <p:nvPr/>
        </p:nvSpPr>
        <p:spPr>
          <a:xfrm>
            <a:off x="1354819" y="3630446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5528FAF1-CB39-D637-DF5A-CF8A66BFA75A}"/>
              </a:ext>
            </a:extLst>
          </p:cNvPr>
          <p:cNvSpPr/>
          <p:nvPr/>
        </p:nvSpPr>
        <p:spPr>
          <a:xfrm>
            <a:off x="1407681" y="4109640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三角形 6">
            <a:extLst>
              <a:ext uri="{FF2B5EF4-FFF2-40B4-BE49-F238E27FC236}">
                <a16:creationId xmlns:a16="http://schemas.microsoft.com/office/drawing/2014/main" id="{C23F0786-C613-5669-DD25-44B6118DC884}"/>
              </a:ext>
            </a:extLst>
          </p:cNvPr>
          <p:cNvSpPr/>
          <p:nvPr/>
        </p:nvSpPr>
        <p:spPr>
          <a:xfrm>
            <a:off x="2657781" y="4009280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BEE781F7-3BD3-069A-B796-425421A28792}"/>
              </a:ext>
            </a:extLst>
          </p:cNvPr>
          <p:cNvSpPr/>
          <p:nvPr/>
        </p:nvSpPr>
        <p:spPr>
          <a:xfrm>
            <a:off x="4846991" y="3799329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三角形 8">
            <a:extLst>
              <a:ext uri="{FF2B5EF4-FFF2-40B4-BE49-F238E27FC236}">
                <a16:creationId xmlns:a16="http://schemas.microsoft.com/office/drawing/2014/main" id="{7D4BE448-96E5-350D-8470-70C2B47DD862}"/>
              </a:ext>
            </a:extLst>
          </p:cNvPr>
          <p:cNvSpPr/>
          <p:nvPr/>
        </p:nvSpPr>
        <p:spPr>
          <a:xfrm>
            <a:off x="4668086" y="4340494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D4DEEA36-F6BA-910D-C445-5B1A2338D0C0}"/>
              </a:ext>
            </a:extLst>
          </p:cNvPr>
          <p:cNvSpPr/>
          <p:nvPr/>
        </p:nvSpPr>
        <p:spPr>
          <a:xfrm>
            <a:off x="1559505" y="4758551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C148712E-F481-BFEE-4B69-516A5975EE8F}"/>
              </a:ext>
            </a:extLst>
          </p:cNvPr>
          <p:cNvSpPr/>
          <p:nvPr/>
        </p:nvSpPr>
        <p:spPr>
          <a:xfrm>
            <a:off x="1965354" y="5085374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id="{F4A67719-3CD9-6F2B-0E9F-14569E68A909}"/>
              </a:ext>
            </a:extLst>
          </p:cNvPr>
          <p:cNvSpPr/>
          <p:nvPr/>
        </p:nvSpPr>
        <p:spPr>
          <a:xfrm>
            <a:off x="2206670" y="4720062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228948B7-AE3C-C09E-B45F-3007A51F8FBB}"/>
              </a:ext>
            </a:extLst>
          </p:cNvPr>
          <p:cNvSpPr/>
          <p:nvPr/>
        </p:nvSpPr>
        <p:spPr>
          <a:xfrm>
            <a:off x="2796648" y="4809805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菱形 13">
            <a:extLst>
              <a:ext uri="{FF2B5EF4-FFF2-40B4-BE49-F238E27FC236}">
                <a16:creationId xmlns:a16="http://schemas.microsoft.com/office/drawing/2014/main" id="{2426B4D4-4185-9C4F-0FEC-1BEB3A7072C2}"/>
              </a:ext>
            </a:extLst>
          </p:cNvPr>
          <p:cNvSpPr/>
          <p:nvPr/>
        </p:nvSpPr>
        <p:spPr>
          <a:xfrm>
            <a:off x="5386076" y="4179102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42E1073-DBC6-76A9-1D5F-22BDA6DBD30B}"/>
              </a:ext>
            </a:extLst>
          </p:cNvPr>
          <p:cNvSpPr/>
          <p:nvPr/>
        </p:nvSpPr>
        <p:spPr>
          <a:xfrm>
            <a:off x="2159453" y="4079779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244590EF-BE73-70DB-87BC-E3CBD12D6E69}"/>
              </a:ext>
            </a:extLst>
          </p:cNvPr>
          <p:cNvSpPr/>
          <p:nvPr/>
        </p:nvSpPr>
        <p:spPr>
          <a:xfrm>
            <a:off x="2482912" y="3510435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B5B4BFF-E90F-B365-910B-23C98923B7B0}"/>
              </a:ext>
            </a:extLst>
          </p:cNvPr>
          <p:cNvSpPr/>
          <p:nvPr/>
        </p:nvSpPr>
        <p:spPr>
          <a:xfrm>
            <a:off x="1864742" y="3543270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39753FBB-88ED-EDAC-E144-D51EC71E86CB}"/>
              </a:ext>
            </a:extLst>
          </p:cNvPr>
          <p:cNvSpPr/>
          <p:nvPr/>
        </p:nvSpPr>
        <p:spPr>
          <a:xfrm>
            <a:off x="5473441" y="3563728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7310C5EE-84E4-B620-5192-3D3BF276AF48}"/>
              </a:ext>
            </a:extLst>
          </p:cNvPr>
          <p:cNvSpPr/>
          <p:nvPr/>
        </p:nvSpPr>
        <p:spPr>
          <a:xfrm>
            <a:off x="5983364" y="3854779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5D9846D7-5258-5AA8-B0AB-0F90D59B7DE7}"/>
              </a:ext>
            </a:extLst>
          </p:cNvPr>
          <p:cNvSpPr/>
          <p:nvPr/>
        </p:nvSpPr>
        <p:spPr>
          <a:xfrm>
            <a:off x="6272969" y="4361919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89CD0593-B39A-CE55-9FEF-6DB88B53648C}"/>
              </a:ext>
            </a:extLst>
          </p:cNvPr>
          <p:cNvSpPr/>
          <p:nvPr/>
        </p:nvSpPr>
        <p:spPr>
          <a:xfrm>
            <a:off x="4608452" y="4873059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02FF7CC-EE3C-B59A-E322-07941D5D0BB3}"/>
              </a:ext>
            </a:extLst>
          </p:cNvPr>
          <p:cNvSpPr/>
          <p:nvPr/>
        </p:nvSpPr>
        <p:spPr>
          <a:xfrm>
            <a:off x="4341025" y="3972704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CB06D220-1204-E322-3038-5F566B232B1B}"/>
              </a:ext>
            </a:extLst>
          </p:cNvPr>
          <p:cNvSpPr/>
          <p:nvPr/>
        </p:nvSpPr>
        <p:spPr>
          <a:xfrm>
            <a:off x="5822969" y="4685251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00FB5F11-6805-6989-B7B7-6034EFCC6C2D}"/>
              </a:ext>
            </a:extLst>
          </p:cNvPr>
          <p:cNvSpPr/>
          <p:nvPr/>
        </p:nvSpPr>
        <p:spPr>
          <a:xfrm>
            <a:off x="5296991" y="4794477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1ACA0B02-879C-CA82-94EB-442CAEE257E0}"/>
              </a:ext>
            </a:extLst>
          </p:cNvPr>
          <p:cNvSpPr/>
          <p:nvPr/>
        </p:nvSpPr>
        <p:spPr>
          <a:xfrm>
            <a:off x="964096" y="3312326"/>
            <a:ext cx="2746446" cy="239507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79CE7BB5-60FB-C456-536A-DB5FEEBE05E0}"/>
              </a:ext>
            </a:extLst>
          </p:cNvPr>
          <p:cNvSpPr/>
          <p:nvPr/>
        </p:nvSpPr>
        <p:spPr>
          <a:xfrm>
            <a:off x="4115273" y="3312326"/>
            <a:ext cx="2746446" cy="239507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內容版面配置區 27">
            <a:extLst>
              <a:ext uri="{FF2B5EF4-FFF2-40B4-BE49-F238E27FC236}">
                <a16:creationId xmlns:a16="http://schemas.microsoft.com/office/drawing/2014/main" id="{F88E59A3-2618-39EC-2687-676A7CF7B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527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latin typeface="+mn-lt"/>
              </a:rPr>
              <a:t>How many class labels?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latin typeface="+mn-lt"/>
              </a:rPr>
              <a:t>How many cluster?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317DD2C7-E085-CDD3-6542-9201A2D5E1F3}"/>
              </a:ext>
            </a:extLst>
          </p:cNvPr>
          <p:cNvGrpSpPr/>
          <p:nvPr/>
        </p:nvGrpSpPr>
        <p:grpSpPr>
          <a:xfrm>
            <a:off x="1883387" y="5848370"/>
            <a:ext cx="4099977" cy="369332"/>
            <a:chOff x="1883387" y="5848370"/>
            <a:chExt cx="4099977" cy="369332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6BE9D6B0-DE8A-511B-3A5E-1FB7AD0177E6}"/>
                </a:ext>
              </a:extLst>
            </p:cNvPr>
            <p:cNvSpPr txBox="1"/>
            <p:nvPr/>
          </p:nvSpPr>
          <p:spPr>
            <a:xfrm>
              <a:off x="1883387" y="5848370"/>
              <a:ext cx="931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cluster1</a:t>
              </a:r>
              <a:endParaRPr kumimoji="1" lang="zh-TW" altLang="en-US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5ABFFBF8-49E5-EBDE-AD99-4C78775C24E2}"/>
                </a:ext>
              </a:extLst>
            </p:cNvPr>
            <p:cNvSpPr txBox="1"/>
            <p:nvPr/>
          </p:nvSpPr>
          <p:spPr>
            <a:xfrm>
              <a:off x="5051955" y="5848370"/>
              <a:ext cx="931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cluster2</a:t>
              </a:r>
              <a:endParaRPr kumimoji="1" lang="zh-TW" altLang="en-US" dirty="0"/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4938856-6309-39F7-3EBB-0E498A176E24}"/>
              </a:ext>
            </a:extLst>
          </p:cNvPr>
          <p:cNvGrpSpPr/>
          <p:nvPr/>
        </p:nvGrpSpPr>
        <p:grpSpPr>
          <a:xfrm>
            <a:off x="7382044" y="3383958"/>
            <a:ext cx="450000" cy="2201293"/>
            <a:chOff x="7382044" y="3383958"/>
            <a:chExt cx="450000" cy="2201293"/>
          </a:xfrm>
        </p:grpSpPr>
        <p:sp>
          <p:nvSpPr>
            <p:cNvPr id="32" name="三角形 31">
              <a:extLst>
                <a:ext uri="{FF2B5EF4-FFF2-40B4-BE49-F238E27FC236}">
                  <a16:creationId xmlns:a16="http://schemas.microsoft.com/office/drawing/2014/main" id="{7D929998-71DA-0DFE-B2C7-BFB1E730E656}"/>
                </a:ext>
              </a:extLst>
            </p:cNvPr>
            <p:cNvSpPr/>
            <p:nvPr/>
          </p:nvSpPr>
          <p:spPr>
            <a:xfrm>
              <a:off x="7382044" y="3383958"/>
              <a:ext cx="450000" cy="4500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F29F3BD8-2937-8EE5-CD64-FB50628D5A05}"/>
                </a:ext>
              </a:extLst>
            </p:cNvPr>
            <p:cNvSpPr/>
            <p:nvPr/>
          </p:nvSpPr>
          <p:spPr>
            <a:xfrm>
              <a:off x="7382044" y="4259605"/>
              <a:ext cx="450000" cy="45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2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菱形 33">
              <a:extLst>
                <a:ext uri="{FF2B5EF4-FFF2-40B4-BE49-F238E27FC236}">
                  <a16:creationId xmlns:a16="http://schemas.microsoft.com/office/drawing/2014/main" id="{FFD743AD-3A4C-B89F-38E2-827AEBF3CD97}"/>
                </a:ext>
              </a:extLst>
            </p:cNvPr>
            <p:cNvSpPr/>
            <p:nvPr/>
          </p:nvSpPr>
          <p:spPr>
            <a:xfrm>
              <a:off x="7382044" y="5135251"/>
              <a:ext cx="450000" cy="450000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3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658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0526E-D5F2-7134-FD3F-EAF6A2686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650D7F-A228-0AD0-1954-D89B4F2E7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i="1" dirty="0"/>
              <a:t>H</a:t>
            </a:r>
            <a:r>
              <a:rPr kumimoji="1" lang="en-US" altLang="zh-TW" dirty="0"/>
              <a:t>(</a:t>
            </a:r>
            <a:r>
              <a:rPr kumimoji="1" lang="en-US" altLang="zh-TW" i="1" dirty="0"/>
              <a:t>Y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5" name="三角形 4">
            <a:extLst>
              <a:ext uri="{FF2B5EF4-FFF2-40B4-BE49-F238E27FC236}">
                <a16:creationId xmlns:a16="http://schemas.microsoft.com/office/drawing/2014/main" id="{02047B5E-4900-B722-1116-6C31CA1AFBAB}"/>
              </a:ext>
            </a:extLst>
          </p:cNvPr>
          <p:cNvSpPr/>
          <p:nvPr/>
        </p:nvSpPr>
        <p:spPr>
          <a:xfrm>
            <a:off x="1334941" y="3958437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D927D725-18C9-B1F7-0522-2ECA55FD4E83}"/>
              </a:ext>
            </a:extLst>
          </p:cNvPr>
          <p:cNvSpPr/>
          <p:nvPr/>
        </p:nvSpPr>
        <p:spPr>
          <a:xfrm>
            <a:off x="1387803" y="4437631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三角形 6">
            <a:extLst>
              <a:ext uri="{FF2B5EF4-FFF2-40B4-BE49-F238E27FC236}">
                <a16:creationId xmlns:a16="http://schemas.microsoft.com/office/drawing/2014/main" id="{0BAF48CA-30F5-14AD-B7FB-BAC7C62B0281}"/>
              </a:ext>
            </a:extLst>
          </p:cNvPr>
          <p:cNvSpPr/>
          <p:nvPr/>
        </p:nvSpPr>
        <p:spPr>
          <a:xfrm>
            <a:off x="2637903" y="4337271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7CC01A3D-A97D-814A-DBA7-45E437512A5D}"/>
              </a:ext>
            </a:extLst>
          </p:cNvPr>
          <p:cNvSpPr/>
          <p:nvPr/>
        </p:nvSpPr>
        <p:spPr>
          <a:xfrm>
            <a:off x="4827113" y="4127320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三角形 8">
            <a:extLst>
              <a:ext uri="{FF2B5EF4-FFF2-40B4-BE49-F238E27FC236}">
                <a16:creationId xmlns:a16="http://schemas.microsoft.com/office/drawing/2014/main" id="{7373E31E-7EB1-FC9B-1781-E9B7B3EA3E10}"/>
              </a:ext>
            </a:extLst>
          </p:cNvPr>
          <p:cNvSpPr/>
          <p:nvPr/>
        </p:nvSpPr>
        <p:spPr>
          <a:xfrm>
            <a:off x="4648208" y="4668485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658620DC-FC37-30F8-B7C8-03BF29EACF50}"/>
              </a:ext>
            </a:extLst>
          </p:cNvPr>
          <p:cNvSpPr/>
          <p:nvPr/>
        </p:nvSpPr>
        <p:spPr>
          <a:xfrm>
            <a:off x="1539627" y="5086542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D5BA7C0B-640D-196A-CA60-E4847242CAE0}"/>
              </a:ext>
            </a:extLst>
          </p:cNvPr>
          <p:cNvSpPr/>
          <p:nvPr/>
        </p:nvSpPr>
        <p:spPr>
          <a:xfrm>
            <a:off x="1945476" y="5413365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id="{9608864A-99AE-B2B9-3562-51199374BD8D}"/>
              </a:ext>
            </a:extLst>
          </p:cNvPr>
          <p:cNvSpPr/>
          <p:nvPr/>
        </p:nvSpPr>
        <p:spPr>
          <a:xfrm>
            <a:off x="2186792" y="5048053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FC7230BB-D8F3-846A-0102-B6253834D5C2}"/>
              </a:ext>
            </a:extLst>
          </p:cNvPr>
          <p:cNvSpPr/>
          <p:nvPr/>
        </p:nvSpPr>
        <p:spPr>
          <a:xfrm>
            <a:off x="2776770" y="5137796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菱形 13">
            <a:extLst>
              <a:ext uri="{FF2B5EF4-FFF2-40B4-BE49-F238E27FC236}">
                <a16:creationId xmlns:a16="http://schemas.microsoft.com/office/drawing/2014/main" id="{AC829216-207C-B40D-A257-2E2E0F3E1D76}"/>
              </a:ext>
            </a:extLst>
          </p:cNvPr>
          <p:cNvSpPr/>
          <p:nvPr/>
        </p:nvSpPr>
        <p:spPr>
          <a:xfrm>
            <a:off x="5366198" y="4507093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130D93F-2A1A-55C5-86E8-6B57B7D9AB7C}"/>
              </a:ext>
            </a:extLst>
          </p:cNvPr>
          <p:cNvSpPr/>
          <p:nvPr/>
        </p:nvSpPr>
        <p:spPr>
          <a:xfrm>
            <a:off x="2139575" y="4407770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F5EAD5F2-629A-ADBE-C097-523A0636369D}"/>
              </a:ext>
            </a:extLst>
          </p:cNvPr>
          <p:cNvSpPr/>
          <p:nvPr/>
        </p:nvSpPr>
        <p:spPr>
          <a:xfrm>
            <a:off x="2463034" y="3838426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41ECFAD3-F2E8-A8D3-0DC2-A6685BE14CBA}"/>
              </a:ext>
            </a:extLst>
          </p:cNvPr>
          <p:cNvSpPr/>
          <p:nvPr/>
        </p:nvSpPr>
        <p:spPr>
          <a:xfrm>
            <a:off x="1844864" y="3871261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E9CD3E6-C902-6708-937B-6F51ACE5CB7C}"/>
              </a:ext>
            </a:extLst>
          </p:cNvPr>
          <p:cNvSpPr/>
          <p:nvPr/>
        </p:nvSpPr>
        <p:spPr>
          <a:xfrm>
            <a:off x="5453563" y="3891719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6FCAEAB-788A-EABB-B3FB-E0C806C002AC}"/>
              </a:ext>
            </a:extLst>
          </p:cNvPr>
          <p:cNvSpPr/>
          <p:nvPr/>
        </p:nvSpPr>
        <p:spPr>
          <a:xfrm>
            <a:off x="5963486" y="4182770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83A0FA2C-5FF5-DEF5-B0E0-774C549A5CF2}"/>
              </a:ext>
            </a:extLst>
          </p:cNvPr>
          <p:cNvSpPr/>
          <p:nvPr/>
        </p:nvSpPr>
        <p:spPr>
          <a:xfrm>
            <a:off x="6253091" y="4689910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BC4234FC-B513-2787-000D-83CE3E92CCBF}"/>
              </a:ext>
            </a:extLst>
          </p:cNvPr>
          <p:cNvSpPr/>
          <p:nvPr/>
        </p:nvSpPr>
        <p:spPr>
          <a:xfrm>
            <a:off x="4588574" y="5201050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2132A94A-CC06-4ACE-D221-E4A14347E308}"/>
              </a:ext>
            </a:extLst>
          </p:cNvPr>
          <p:cNvSpPr/>
          <p:nvPr/>
        </p:nvSpPr>
        <p:spPr>
          <a:xfrm>
            <a:off x="4321147" y="4300695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F226BFA2-5E18-C103-1D35-3C7D71D3D729}"/>
              </a:ext>
            </a:extLst>
          </p:cNvPr>
          <p:cNvSpPr/>
          <p:nvPr/>
        </p:nvSpPr>
        <p:spPr>
          <a:xfrm>
            <a:off x="5803091" y="5013242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BEDCE6C-CCA4-A8C8-BF8E-42BC04A9C978}"/>
              </a:ext>
            </a:extLst>
          </p:cNvPr>
          <p:cNvSpPr/>
          <p:nvPr/>
        </p:nvSpPr>
        <p:spPr>
          <a:xfrm>
            <a:off x="5277113" y="5122468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12982315-B7C5-FC5A-4D59-D219D998D6C2}"/>
              </a:ext>
            </a:extLst>
          </p:cNvPr>
          <p:cNvSpPr/>
          <p:nvPr/>
        </p:nvSpPr>
        <p:spPr>
          <a:xfrm>
            <a:off x="944218" y="3640317"/>
            <a:ext cx="2746446" cy="239507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1871E1C3-EE63-D350-D826-4B1F3EE17F73}"/>
              </a:ext>
            </a:extLst>
          </p:cNvPr>
          <p:cNvSpPr/>
          <p:nvPr/>
        </p:nvSpPr>
        <p:spPr>
          <a:xfrm>
            <a:off x="4095395" y="3640317"/>
            <a:ext cx="2746446" cy="239507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內容版面配置區 27">
                <a:extLst>
                  <a:ext uri="{FF2B5EF4-FFF2-40B4-BE49-F238E27FC236}">
                    <a16:creationId xmlns:a16="http://schemas.microsoft.com/office/drawing/2014/main" id="{E08A0DF8-EA06-072D-AE68-FA78394136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1527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=1.5</m:t>
                        </m:r>
                      </m:e>
                    </m:func>
                  </m:oMath>
                </a14:m>
                <a:endParaRPr lang="en-US" altLang="zh-TW" dirty="0">
                  <a:latin typeface="+mn-lt"/>
                </a:endParaRPr>
              </a:p>
            </p:txBody>
          </p:sp>
        </mc:Choice>
        <mc:Fallback xmlns="">
          <p:sp>
            <p:nvSpPr>
              <p:cNvPr id="28" name="內容版面配置區 27">
                <a:extLst>
                  <a:ext uri="{FF2B5EF4-FFF2-40B4-BE49-F238E27FC236}">
                    <a16:creationId xmlns:a16="http://schemas.microsoft.com/office/drawing/2014/main" id="{E08A0DF8-EA06-072D-AE68-FA78394136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152721"/>
              </a:xfrm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群組 35">
            <a:extLst>
              <a:ext uri="{FF2B5EF4-FFF2-40B4-BE49-F238E27FC236}">
                <a16:creationId xmlns:a16="http://schemas.microsoft.com/office/drawing/2014/main" id="{1B6DF7D3-F6DF-B075-0FB5-68FE1A5707EB}"/>
              </a:ext>
            </a:extLst>
          </p:cNvPr>
          <p:cNvGrpSpPr/>
          <p:nvPr/>
        </p:nvGrpSpPr>
        <p:grpSpPr>
          <a:xfrm>
            <a:off x="1863509" y="6007398"/>
            <a:ext cx="4099977" cy="369332"/>
            <a:chOff x="1883387" y="5848370"/>
            <a:chExt cx="4099977" cy="369332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7C74F093-F745-C8E7-EBA5-38A7DE3622E5}"/>
                </a:ext>
              </a:extLst>
            </p:cNvPr>
            <p:cNvSpPr txBox="1"/>
            <p:nvPr/>
          </p:nvSpPr>
          <p:spPr>
            <a:xfrm>
              <a:off x="1883387" y="5848370"/>
              <a:ext cx="931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cluster1</a:t>
              </a:r>
              <a:endParaRPr kumimoji="1" lang="zh-TW" altLang="en-US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8C5AA30-6F53-D5A1-2F07-D7E96D16F88D}"/>
                </a:ext>
              </a:extLst>
            </p:cNvPr>
            <p:cNvSpPr txBox="1"/>
            <p:nvPr/>
          </p:nvSpPr>
          <p:spPr>
            <a:xfrm>
              <a:off x="5051955" y="5848370"/>
              <a:ext cx="931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cluster2</a:t>
              </a:r>
              <a:endParaRPr kumimoji="1" lang="zh-TW" altLang="en-US" dirty="0"/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EC34EE10-507E-FE64-D6F6-3F1567E6F542}"/>
              </a:ext>
            </a:extLst>
          </p:cNvPr>
          <p:cNvGrpSpPr/>
          <p:nvPr/>
        </p:nvGrpSpPr>
        <p:grpSpPr>
          <a:xfrm>
            <a:off x="7362166" y="3711949"/>
            <a:ext cx="450000" cy="2201293"/>
            <a:chOff x="7382044" y="3383958"/>
            <a:chExt cx="450000" cy="2201293"/>
          </a:xfrm>
        </p:grpSpPr>
        <p:sp>
          <p:nvSpPr>
            <p:cNvPr id="32" name="三角形 31">
              <a:extLst>
                <a:ext uri="{FF2B5EF4-FFF2-40B4-BE49-F238E27FC236}">
                  <a16:creationId xmlns:a16="http://schemas.microsoft.com/office/drawing/2014/main" id="{EF2BF766-0A45-0145-2869-7C7315A19C37}"/>
                </a:ext>
              </a:extLst>
            </p:cNvPr>
            <p:cNvSpPr/>
            <p:nvPr/>
          </p:nvSpPr>
          <p:spPr>
            <a:xfrm>
              <a:off x="7382044" y="3383958"/>
              <a:ext cx="450000" cy="4500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8C2267B8-3D76-633C-0B83-AD8840D097CF}"/>
                </a:ext>
              </a:extLst>
            </p:cNvPr>
            <p:cNvSpPr/>
            <p:nvPr/>
          </p:nvSpPr>
          <p:spPr>
            <a:xfrm>
              <a:off x="7382044" y="4259605"/>
              <a:ext cx="450000" cy="45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2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菱形 33">
              <a:extLst>
                <a:ext uri="{FF2B5EF4-FFF2-40B4-BE49-F238E27FC236}">
                  <a16:creationId xmlns:a16="http://schemas.microsoft.com/office/drawing/2014/main" id="{BF384BA7-FF94-0FD4-D9A9-C582D1FCB91E}"/>
                </a:ext>
              </a:extLst>
            </p:cNvPr>
            <p:cNvSpPr/>
            <p:nvPr/>
          </p:nvSpPr>
          <p:spPr>
            <a:xfrm>
              <a:off x="7382044" y="5135251"/>
              <a:ext cx="450000" cy="450000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3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55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B28FF-B444-42C7-D6B6-4E3F83245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974621-3334-56F3-A971-3A53E6AF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i="1" dirty="0"/>
              <a:t>H</a:t>
            </a:r>
            <a:r>
              <a:rPr kumimoji="1" lang="en-US" altLang="zh-TW" dirty="0"/>
              <a:t>(</a:t>
            </a:r>
            <a:r>
              <a:rPr kumimoji="1" lang="en-US" altLang="zh-TW" i="1" dirty="0"/>
              <a:t>C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5" name="三角形 4">
            <a:extLst>
              <a:ext uri="{FF2B5EF4-FFF2-40B4-BE49-F238E27FC236}">
                <a16:creationId xmlns:a16="http://schemas.microsoft.com/office/drawing/2014/main" id="{16B58AE0-9FDF-5F16-6EC2-78E4C8B7D74A}"/>
              </a:ext>
            </a:extLst>
          </p:cNvPr>
          <p:cNvSpPr/>
          <p:nvPr/>
        </p:nvSpPr>
        <p:spPr>
          <a:xfrm>
            <a:off x="1334941" y="3958437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1ECE659E-33D4-93F1-A5AA-0CB740667C00}"/>
              </a:ext>
            </a:extLst>
          </p:cNvPr>
          <p:cNvSpPr/>
          <p:nvPr/>
        </p:nvSpPr>
        <p:spPr>
          <a:xfrm>
            <a:off x="1387803" y="4437631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三角形 6">
            <a:extLst>
              <a:ext uri="{FF2B5EF4-FFF2-40B4-BE49-F238E27FC236}">
                <a16:creationId xmlns:a16="http://schemas.microsoft.com/office/drawing/2014/main" id="{12709625-16AC-73B5-9775-A661F691A849}"/>
              </a:ext>
            </a:extLst>
          </p:cNvPr>
          <p:cNvSpPr/>
          <p:nvPr/>
        </p:nvSpPr>
        <p:spPr>
          <a:xfrm>
            <a:off x="2637903" y="4337271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F822C30C-13F1-E08B-940F-572548C1EF03}"/>
              </a:ext>
            </a:extLst>
          </p:cNvPr>
          <p:cNvSpPr/>
          <p:nvPr/>
        </p:nvSpPr>
        <p:spPr>
          <a:xfrm>
            <a:off x="4827113" y="4127320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三角形 8">
            <a:extLst>
              <a:ext uri="{FF2B5EF4-FFF2-40B4-BE49-F238E27FC236}">
                <a16:creationId xmlns:a16="http://schemas.microsoft.com/office/drawing/2014/main" id="{FD67B1E1-316E-CF20-E761-51621B0C4D53}"/>
              </a:ext>
            </a:extLst>
          </p:cNvPr>
          <p:cNvSpPr/>
          <p:nvPr/>
        </p:nvSpPr>
        <p:spPr>
          <a:xfrm>
            <a:off x="4648208" y="4668485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01570248-B227-D374-1ED1-95A1AB6CCEE2}"/>
              </a:ext>
            </a:extLst>
          </p:cNvPr>
          <p:cNvSpPr/>
          <p:nvPr/>
        </p:nvSpPr>
        <p:spPr>
          <a:xfrm>
            <a:off x="1539627" y="5086542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40C03CFE-2C21-3877-3FC5-BC76F3145D59}"/>
              </a:ext>
            </a:extLst>
          </p:cNvPr>
          <p:cNvSpPr/>
          <p:nvPr/>
        </p:nvSpPr>
        <p:spPr>
          <a:xfrm>
            <a:off x="1945476" y="5413365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id="{5D4D5DA1-C919-10EB-FA56-34C6C2517A51}"/>
              </a:ext>
            </a:extLst>
          </p:cNvPr>
          <p:cNvSpPr/>
          <p:nvPr/>
        </p:nvSpPr>
        <p:spPr>
          <a:xfrm>
            <a:off x="2186792" y="5048053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846D986D-074E-3E4F-38D7-EC3CC2488855}"/>
              </a:ext>
            </a:extLst>
          </p:cNvPr>
          <p:cNvSpPr/>
          <p:nvPr/>
        </p:nvSpPr>
        <p:spPr>
          <a:xfrm>
            <a:off x="2776770" y="5137796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菱形 13">
            <a:extLst>
              <a:ext uri="{FF2B5EF4-FFF2-40B4-BE49-F238E27FC236}">
                <a16:creationId xmlns:a16="http://schemas.microsoft.com/office/drawing/2014/main" id="{93F524F9-91D7-977F-A0A5-95805C149E2C}"/>
              </a:ext>
            </a:extLst>
          </p:cNvPr>
          <p:cNvSpPr/>
          <p:nvPr/>
        </p:nvSpPr>
        <p:spPr>
          <a:xfrm>
            <a:off x="5366198" y="4507093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C25FB772-6A2D-49DD-835F-29FFBEDEB211}"/>
              </a:ext>
            </a:extLst>
          </p:cNvPr>
          <p:cNvSpPr/>
          <p:nvPr/>
        </p:nvSpPr>
        <p:spPr>
          <a:xfrm>
            <a:off x="2139575" y="4407770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91E3E575-8A21-4A3A-CC4B-239911898BE3}"/>
              </a:ext>
            </a:extLst>
          </p:cNvPr>
          <p:cNvSpPr/>
          <p:nvPr/>
        </p:nvSpPr>
        <p:spPr>
          <a:xfrm>
            <a:off x="2463034" y="3838426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A3EFC4F6-A275-99E7-4E8B-21FFC7F66EA0}"/>
              </a:ext>
            </a:extLst>
          </p:cNvPr>
          <p:cNvSpPr/>
          <p:nvPr/>
        </p:nvSpPr>
        <p:spPr>
          <a:xfrm>
            <a:off x="1844864" y="3871261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EB6C778B-593E-C691-1362-B36C6BF2077E}"/>
              </a:ext>
            </a:extLst>
          </p:cNvPr>
          <p:cNvSpPr/>
          <p:nvPr/>
        </p:nvSpPr>
        <p:spPr>
          <a:xfrm>
            <a:off x="5453563" y="3891719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318FE0BE-C06E-995F-B5E8-3B73C0680FE2}"/>
              </a:ext>
            </a:extLst>
          </p:cNvPr>
          <p:cNvSpPr/>
          <p:nvPr/>
        </p:nvSpPr>
        <p:spPr>
          <a:xfrm>
            <a:off x="5963486" y="4182770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10D02BA1-B705-C8E6-58C3-E1F24F6C9235}"/>
              </a:ext>
            </a:extLst>
          </p:cNvPr>
          <p:cNvSpPr/>
          <p:nvPr/>
        </p:nvSpPr>
        <p:spPr>
          <a:xfrm>
            <a:off x="6253091" y="4689910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C7D298B1-C940-9EEE-F21E-697EDDDF53CB}"/>
              </a:ext>
            </a:extLst>
          </p:cNvPr>
          <p:cNvSpPr/>
          <p:nvPr/>
        </p:nvSpPr>
        <p:spPr>
          <a:xfrm>
            <a:off x="4588574" y="5201050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A86D3585-2108-ED08-C612-05269C1D6235}"/>
              </a:ext>
            </a:extLst>
          </p:cNvPr>
          <p:cNvSpPr/>
          <p:nvPr/>
        </p:nvSpPr>
        <p:spPr>
          <a:xfrm>
            <a:off x="4321147" y="4300695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D9C2714A-0FFB-FFBB-2F53-91620CE7321B}"/>
              </a:ext>
            </a:extLst>
          </p:cNvPr>
          <p:cNvSpPr/>
          <p:nvPr/>
        </p:nvSpPr>
        <p:spPr>
          <a:xfrm>
            <a:off x="5803091" y="5013242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8BD93E59-CBBE-94C0-4896-34684E8B2631}"/>
              </a:ext>
            </a:extLst>
          </p:cNvPr>
          <p:cNvSpPr/>
          <p:nvPr/>
        </p:nvSpPr>
        <p:spPr>
          <a:xfrm>
            <a:off x="5277113" y="5122468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4F704EF-F929-6F26-D168-DCD4CAA687A3}"/>
              </a:ext>
            </a:extLst>
          </p:cNvPr>
          <p:cNvSpPr/>
          <p:nvPr/>
        </p:nvSpPr>
        <p:spPr>
          <a:xfrm>
            <a:off x="944218" y="3640317"/>
            <a:ext cx="2746446" cy="239507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1B88192F-3583-694F-27FD-E4EA7AFA0D85}"/>
              </a:ext>
            </a:extLst>
          </p:cNvPr>
          <p:cNvSpPr/>
          <p:nvPr/>
        </p:nvSpPr>
        <p:spPr>
          <a:xfrm>
            <a:off x="4095395" y="3640317"/>
            <a:ext cx="2746446" cy="239507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內容版面配置區 27">
                <a:extLst>
                  <a:ext uri="{FF2B5EF4-FFF2-40B4-BE49-F238E27FC236}">
                    <a16:creationId xmlns:a16="http://schemas.microsoft.com/office/drawing/2014/main" id="{F61B8602-9AC8-86B3-BB9F-834F62AD0F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1527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func>
                  </m:oMath>
                </a14:m>
                <a:endParaRPr lang="en-US" altLang="zh-TW" dirty="0">
                  <a:latin typeface="+mn-lt"/>
                </a:endParaRPr>
              </a:p>
            </p:txBody>
          </p:sp>
        </mc:Choice>
        <mc:Fallback xmlns="">
          <p:sp>
            <p:nvSpPr>
              <p:cNvPr id="28" name="內容版面配置區 27">
                <a:extLst>
                  <a:ext uri="{FF2B5EF4-FFF2-40B4-BE49-F238E27FC236}">
                    <a16:creationId xmlns:a16="http://schemas.microsoft.com/office/drawing/2014/main" id="{F61B8602-9AC8-86B3-BB9F-834F62AD0F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152721"/>
              </a:xfrm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群組 35">
            <a:extLst>
              <a:ext uri="{FF2B5EF4-FFF2-40B4-BE49-F238E27FC236}">
                <a16:creationId xmlns:a16="http://schemas.microsoft.com/office/drawing/2014/main" id="{AB23E03D-2C21-0C42-7C87-619A9583C1ED}"/>
              </a:ext>
            </a:extLst>
          </p:cNvPr>
          <p:cNvGrpSpPr/>
          <p:nvPr/>
        </p:nvGrpSpPr>
        <p:grpSpPr>
          <a:xfrm>
            <a:off x="1863509" y="6007398"/>
            <a:ext cx="4099977" cy="369332"/>
            <a:chOff x="1883387" y="5848370"/>
            <a:chExt cx="4099977" cy="369332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967A017D-3CDE-9F36-BE7D-EA8BB36D7A90}"/>
                </a:ext>
              </a:extLst>
            </p:cNvPr>
            <p:cNvSpPr txBox="1"/>
            <p:nvPr/>
          </p:nvSpPr>
          <p:spPr>
            <a:xfrm>
              <a:off x="1883387" y="5848370"/>
              <a:ext cx="931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cluster1</a:t>
              </a:r>
              <a:endParaRPr kumimoji="1" lang="zh-TW" altLang="en-US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96716EDC-D038-9293-5900-CCE55DA53DBE}"/>
                </a:ext>
              </a:extLst>
            </p:cNvPr>
            <p:cNvSpPr txBox="1"/>
            <p:nvPr/>
          </p:nvSpPr>
          <p:spPr>
            <a:xfrm>
              <a:off x="5051955" y="5848370"/>
              <a:ext cx="931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cluster2</a:t>
              </a:r>
              <a:endParaRPr kumimoji="1" lang="zh-TW" altLang="en-US" dirty="0"/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9A71B114-83EF-F87A-F706-B1EC3B5FC8B7}"/>
              </a:ext>
            </a:extLst>
          </p:cNvPr>
          <p:cNvGrpSpPr/>
          <p:nvPr/>
        </p:nvGrpSpPr>
        <p:grpSpPr>
          <a:xfrm>
            <a:off x="7362166" y="3711949"/>
            <a:ext cx="450000" cy="2201293"/>
            <a:chOff x="7382044" y="3383958"/>
            <a:chExt cx="450000" cy="2201293"/>
          </a:xfrm>
        </p:grpSpPr>
        <p:sp>
          <p:nvSpPr>
            <p:cNvPr id="32" name="三角形 31">
              <a:extLst>
                <a:ext uri="{FF2B5EF4-FFF2-40B4-BE49-F238E27FC236}">
                  <a16:creationId xmlns:a16="http://schemas.microsoft.com/office/drawing/2014/main" id="{E518D0E0-40D8-4201-E75E-63245C40C460}"/>
                </a:ext>
              </a:extLst>
            </p:cNvPr>
            <p:cNvSpPr/>
            <p:nvPr/>
          </p:nvSpPr>
          <p:spPr>
            <a:xfrm>
              <a:off x="7382044" y="3383958"/>
              <a:ext cx="450000" cy="4500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D997C3E7-ED68-D736-B75D-1D30BF18E6DB}"/>
                </a:ext>
              </a:extLst>
            </p:cNvPr>
            <p:cNvSpPr/>
            <p:nvPr/>
          </p:nvSpPr>
          <p:spPr>
            <a:xfrm>
              <a:off x="7382044" y="4259605"/>
              <a:ext cx="450000" cy="45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2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菱形 33">
              <a:extLst>
                <a:ext uri="{FF2B5EF4-FFF2-40B4-BE49-F238E27FC236}">
                  <a16:creationId xmlns:a16="http://schemas.microsoft.com/office/drawing/2014/main" id="{23AA7ECB-42D8-E69F-4615-9EF3D34BB61D}"/>
                </a:ext>
              </a:extLst>
            </p:cNvPr>
            <p:cNvSpPr/>
            <p:nvPr/>
          </p:nvSpPr>
          <p:spPr>
            <a:xfrm>
              <a:off x="7382044" y="5135251"/>
              <a:ext cx="450000" cy="450000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3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173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399F8-F48A-A8CD-F68E-89494F480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4FDC85-4B49-0E9C-9090-03160368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i="1" dirty="0"/>
              <a:t>I</a:t>
            </a:r>
            <a:r>
              <a:rPr kumimoji="1" lang="en-US" altLang="zh-TW" dirty="0"/>
              <a:t>(</a:t>
            </a:r>
            <a:r>
              <a:rPr kumimoji="1" lang="en-US" altLang="zh-TW" i="1" dirty="0"/>
              <a:t>Y</a:t>
            </a:r>
            <a:r>
              <a:rPr kumimoji="1" lang="en-US" altLang="zh-TW" dirty="0"/>
              <a:t>;</a:t>
            </a:r>
            <a:r>
              <a:rPr kumimoji="1" lang="en-US" altLang="zh-TW" i="1" dirty="0"/>
              <a:t>C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5" name="三角形 4">
            <a:extLst>
              <a:ext uri="{FF2B5EF4-FFF2-40B4-BE49-F238E27FC236}">
                <a16:creationId xmlns:a16="http://schemas.microsoft.com/office/drawing/2014/main" id="{A285DC8D-B0DF-44E3-FAA1-D038022D7EEE}"/>
              </a:ext>
            </a:extLst>
          </p:cNvPr>
          <p:cNvSpPr/>
          <p:nvPr/>
        </p:nvSpPr>
        <p:spPr>
          <a:xfrm>
            <a:off x="1334941" y="3958437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0392168E-5356-B6F7-B382-BAF9D0B1381A}"/>
              </a:ext>
            </a:extLst>
          </p:cNvPr>
          <p:cNvSpPr/>
          <p:nvPr/>
        </p:nvSpPr>
        <p:spPr>
          <a:xfrm>
            <a:off x="1387803" y="4437631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三角形 6">
            <a:extLst>
              <a:ext uri="{FF2B5EF4-FFF2-40B4-BE49-F238E27FC236}">
                <a16:creationId xmlns:a16="http://schemas.microsoft.com/office/drawing/2014/main" id="{0F61C356-EE71-D5F8-3FFA-D544D4BA0D94}"/>
              </a:ext>
            </a:extLst>
          </p:cNvPr>
          <p:cNvSpPr/>
          <p:nvPr/>
        </p:nvSpPr>
        <p:spPr>
          <a:xfrm>
            <a:off x="2637903" y="4337271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42B1BF20-0948-A8D8-183A-BCBB4A91C0BF}"/>
              </a:ext>
            </a:extLst>
          </p:cNvPr>
          <p:cNvSpPr/>
          <p:nvPr/>
        </p:nvSpPr>
        <p:spPr>
          <a:xfrm>
            <a:off x="4827113" y="4127320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三角形 8">
            <a:extLst>
              <a:ext uri="{FF2B5EF4-FFF2-40B4-BE49-F238E27FC236}">
                <a16:creationId xmlns:a16="http://schemas.microsoft.com/office/drawing/2014/main" id="{02B2BD16-AE86-41B6-AA12-E84B27210FE4}"/>
              </a:ext>
            </a:extLst>
          </p:cNvPr>
          <p:cNvSpPr/>
          <p:nvPr/>
        </p:nvSpPr>
        <p:spPr>
          <a:xfrm>
            <a:off x="4648208" y="4668485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D31B5E7C-0965-5EC7-5B8B-D97D16A0126A}"/>
              </a:ext>
            </a:extLst>
          </p:cNvPr>
          <p:cNvSpPr/>
          <p:nvPr/>
        </p:nvSpPr>
        <p:spPr>
          <a:xfrm>
            <a:off x="1539627" y="5086542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AC680BF8-1EC0-1F2A-16A9-3AD9022853EC}"/>
              </a:ext>
            </a:extLst>
          </p:cNvPr>
          <p:cNvSpPr/>
          <p:nvPr/>
        </p:nvSpPr>
        <p:spPr>
          <a:xfrm>
            <a:off x="1945476" y="5413365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id="{2873E118-97AD-2986-DD3F-BE6EF92058FA}"/>
              </a:ext>
            </a:extLst>
          </p:cNvPr>
          <p:cNvSpPr/>
          <p:nvPr/>
        </p:nvSpPr>
        <p:spPr>
          <a:xfrm>
            <a:off x="2186792" y="5048053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DED31A1C-8877-BB19-8B82-551D68E353DC}"/>
              </a:ext>
            </a:extLst>
          </p:cNvPr>
          <p:cNvSpPr/>
          <p:nvPr/>
        </p:nvSpPr>
        <p:spPr>
          <a:xfrm>
            <a:off x="2776770" y="5137796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菱形 13">
            <a:extLst>
              <a:ext uri="{FF2B5EF4-FFF2-40B4-BE49-F238E27FC236}">
                <a16:creationId xmlns:a16="http://schemas.microsoft.com/office/drawing/2014/main" id="{FF28CD04-0685-1205-710B-F55CDFCDC2A7}"/>
              </a:ext>
            </a:extLst>
          </p:cNvPr>
          <p:cNvSpPr/>
          <p:nvPr/>
        </p:nvSpPr>
        <p:spPr>
          <a:xfrm>
            <a:off x="5366198" y="4507093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C14D1E44-F567-E7B7-042D-3AE262E9DB4C}"/>
              </a:ext>
            </a:extLst>
          </p:cNvPr>
          <p:cNvSpPr/>
          <p:nvPr/>
        </p:nvSpPr>
        <p:spPr>
          <a:xfrm>
            <a:off x="2139575" y="4407770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FE0A91A-2C6B-FA45-F8D7-B9A8948DAE24}"/>
              </a:ext>
            </a:extLst>
          </p:cNvPr>
          <p:cNvSpPr/>
          <p:nvPr/>
        </p:nvSpPr>
        <p:spPr>
          <a:xfrm>
            <a:off x="2463034" y="3838426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F0D0133-4C9F-AC05-F029-6462CF4668CC}"/>
              </a:ext>
            </a:extLst>
          </p:cNvPr>
          <p:cNvSpPr/>
          <p:nvPr/>
        </p:nvSpPr>
        <p:spPr>
          <a:xfrm>
            <a:off x="1844864" y="3871261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131FBDCC-7820-DBD3-B49D-31FFFE62ECF3}"/>
              </a:ext>
            </a:extLst>
          </p:cNvPr>
          <p:cNvSpPr/>
          <p:nvPr/>
        </p:nvSpPr>
        <p:spPr>
          <a:xfrm>
            <a:off x="5453563" y="3891719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ACFD4306-CFDC-2B99-9EF1-1BB367E8E7AD}"/>
              </a:ext>
            </a:extLst>
          </p:cNvPr>
          <p:cNvSpPr/>
          <p:nvPr/>
        </p:nvSpPr>
        <p:spPr>
          <a:xfrm>
            <a:off x="5963486" y="4182770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E9C906C2-02E2-F3E7-BC8D-31936EFDB123}"/>
              </a:ext>
            </a:extLst>
          </p:cNvPr>
          <p:cNvSpPr/>
          <p:nvPr/>
        </p:nvSpPr>
        <p:spPr>
          <a:xfrm>
            <a:off x="6253091" y="4689910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388410E0-BBDE-93DF-ADAC-40C67B0A212B}"/>
              </a:ext>
            </a:extLst>
          </p:cNvPr>
          <p:cNvSpPr/>
          <p:nvPr/>
        </p:nvSpPr>
        <p:spPr>
          <a:xfrm>
            <a:off x="4588574" y="5201050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083E5D1D-12AE-E070-335D-A1A38610C37B}"/>
              </a:ext>
            </a:extLst>
          </p:cNvPr>
          <p:cNvSpPr/>
          <p:nvPr/>
        </p:nvSpPr>
        <p:spPr>
          <a:xfrm>
            <a:off x="4321147" y="4300695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F9178D08-91F4-9630-784F-1603633E4219}"/>
              </a:ext>
            </a:extLst>
          </p:cNvPr>
          <p:cNvSpPr/>
          <p:nvPr/>
        </p:nvSpPr>
        <p:spPr>
          <a:xfrm>
            <a:off x="5803091" y="5013242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A96117E1-376D-BC9D-8B7F-090D1E3305D1}"/>
              </a:ext>
            </a:extLst>
          </p:cNvPr>
          <p:cNvSpPr/>
          <p:nvPr/>
        </p:nvSpPr>
        <p:spPr>
          <a:xfrm>
            <a:off x="5277113" y="5122468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49A67CDD-F188-C5F9-B5D7-FCB4B1AEFC5D}"/>
              </a:ext>
            </a:extLst>
          </p:cNvPr>
          <p:cNvSpPr/>
          <p:nvPr/>
        </p:nvSpPr>
        <p:spPr>
          <a:xfrm>
            <a:off x="944218" y="3640317"/>
            <a:ext cx="2746446" cy="239507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83D58DA0-D9F7-86AC-F5DF-F96FC0B340D0}"/>
              </a:ext>
            </a:extLst>
          </p:cNvPr>
          <p:cNvSpPr/>
          <p:nvPr/>
        </p:nvSpPr>
        <p:spPr>
          <a:xfrm>
            <a:off x="4095395" y="3640317"/>
            <a:ext cx="2746446" cy="239507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內容版面配置區 27">
                <a:extLst>
                  <a:ext uri="{FF2B5EF4-FFF2-40B4-BE49-F238E27FC236}">
                    <a16:creationId xmlns:a16="http://schemas.microsoft.com/office/drawing/2014/main" id="{A4497BAF-BDA9-4725-9DFB-7C44A8107B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50048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kumimoji="1" lang="en-US" altLang="zh-TW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TW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kumimoji="1" lang="en-US" altLang="zh-TW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1600"/>
                  </a:spcBef>
                  <a:buNone/>
                </a:pPr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TW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TW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TW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TW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kumimoji="1" lang="en-US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: the reduction in the entropy of class labels that we get if we know the cluster labels</a:t>
                </a:r>
              </a:p>
            </p:txBody>
          </p:sp>
        </mc:Choice>
        <mc:Fallback xmlns="">
          <p:sp>
            <p:nvSpPr>
              <p:cNvPr id="28" name="內容版面配置區 27">
                <a:extLst>
                  <a:ext uri="{FF2B5EF4-FFF2-40B4-BE49-F238E27FC236}">
                    <a16:creationId xmlns:a16="http://schemas.microsoft.com/office/drawing/2014/main" id="{A4497BAF-BDA9-4725-9DFB-7C44A8107B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500488"/>
              </a:xfrm>
              <a:blipFill>
                <a:blip r:embed="rId2"/>
                <a:stretch>
                  <a:fillRect l="-1447" r="-1286" b="-9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群組 35">
            <a:extLst>
              <a:ext uri="{FF2B5EF4-FFF2-40B4-BE49-F238E27FC236}">
                <a16:creationId xmlns:a16="http://schemas.microsoft.com/office/drawing/2014/main" id="{FFE73E09-A758-1369-16BE-FB2C48A58363}"/>
              </a:ext>
            </a:extLst>
          </p:cNvPr>
          <p:cNvGrpSpPr/>
          <p:nvPr/>
        </p:nvGrpSpPr>
        <p:grpSpPr>
          <a:xfrm>
            <a:off x="1863509" y="6007398"/>
            <a:ext cx="4099977" cy="369332"/>
            <a:chOff x="1883387" y="5848370"/>
            <a:chExt cx="4099977" cy="369332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49E43C2B-003D-C52B-45E1-F66916BA2FCC}"/>
                </a:ext>
              </a:extLst>
            </p:cNvPr>
            <p:cNvSpPr txBox="1"/>
            <p:nvPr/>
          </p:nvSpPr>
          <p:spPr>
            <a:xfrm>
              <a:off x="1883387" y="5848370"/>
              <a:ext cx="931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cluster1</a:t>
              </a:r>
              <a:endParaRPr kumimoji="1" lang="zh-TW" altLang="en-US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79704B7D-303B-6EA8-6780-9F6DD38D6C27}"/>
                </a:ext>
              </a:extLst>
            </p:cNvPr>
            <p:cNvSpPr txBox="1"/>
            <p:nvPr/>
          </p:nvSpPr>
          <p:spPr>
            <a:xfrm>
              <a:off x="5051955" y="5848370"/>
              <a:ext cx="931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cluster2</a:t>
              </a:r>
              <a:endParaRPr kumimoji="1" lang="zh-TW" altLang="en-US" dirty="0"/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6DDAC83-B8CD-BD9C-781B-FE637886D26A}"/>
              </a:ext>
            </a:extLst>
          </p:cNvPr>
          <p:cNvGrpSpPr/>
          <p:nvPr/>
        </p:nvGrpSpPr>
        <p:grpSpPr>
          <a:xfrm>
            <a:off x="7362166" y="3711949"/>
            <a:ext cx="450000" cy="2201293"/>
            <a:chOff x="7382044" y="3383958"/>
            <a:chExt cx="450000" cy="2201293"/>
          </a:xfrm>
        </p:grpSpPr>
        <p:sp>
          <p:nvSpPr>
            <p:cNvPr id="32" name="三角形 31">
              <a:extLst>
                <a:ext uri="{FF2B5EF4-FFF2-40B4-BE49-F238E27FC236}">
                  <a16:creationId xmlns:a16="http://schemas.microsoft.com/office/drawing/2014/main" id="{15178B30-739A-CEBE-ACF5-98308F694A01}"/>
                </a:ext>
              </a:extLst>
            </p:cNvPr>
            <p:cNvSpPr/>
            <p:nvPr/>
          </p:nvSpPr>
          <p:spPr>
            <a:xfrm>
              <a:off x="7382044" y="3383958"/>
              <a:ext cx="450000" cy="4500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44C0A1FE-3533-E013-72AD-E80EC505A2EE}"/>
                </a:ext>
              </a:extLst>
            </p:cNvPr>
            <p:cNvSpPr/>
            <p:nvPr/>
          </p:nvSpPr>
          <p:spPr>
            <a:xfrm>
              <a:off x="7382044" y="4259605"/>
              <a:ext cx="450000" cy="45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2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菱形 33">
              <a:extLst>
                <a:ext uri="{FF2B5EF4-FFF2-40B4-BE49-F238E27FC236}">
                  <a16:creationId xmlns:a16="http://schemas.microsoft.com/office/drawing/2014/main" id="{C7C5E141-973B-DEBA-D395-48620AFCAB85}"/>
                </a:ext>
              </a:extLst>
            </p:cNvPr>
            <p:cNvSpPr/>
            <p:nvPr/>
          </p:nvSpPr>
          <p:spPr>
            <a:xfrm>
              <a:off x="7382044" y="5135251"/>
              <a:ext cx="450000" cy="450000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3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546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BFD8C-C8F0-3176-27E6-BC0224618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4150F-9725-E689-585A-670C49BC7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i="1" dirty="0"/>
              <a:t>H</a:t>
            </a:r>
            <a:r>
              <a:rPr kumimoji="1" lang="en-US" altLang="zh-TW" dirty="0"/>
              <a:t>(</a:t>
            </a:r>
            <a:r>
              <a:rPr kumimoji="1" lang="en-US" altLang="zh-TW" i="1" dirty="0"/>
              <a:t>Y</a:t>
            </a:r>
            <a:r>
              <a:rPr kumimoji="1" lang="en-US" altLang="zh-TW" dirty="0"/>
              <a:t>|</a:t>
            </a:r>
            <a:r>
              <a:rPr kumimoji="1" lang="en-US" altLang="zh-TW" i="1" dirty="0"/>
              <a:t>C</a:t>
            </a:r>
            <a:r>
              <a:rPr kumimoji="1" lang="en-US" altLang="zh-TW" dirty="0"/>
              <a:t>): conditional entropy of class labels for clustering </a:t>
            </a:r>
            <a:r>
              <a:rPr kumimoji="1" lang="en-US" altLang="zh-TW" i="1" dirty="0"/>
              <a:t>C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5" name="三角形 4">
            <a:extLst>
              <a:ext uri="{FF2B5EF4-FFF2-40B4-BE49-F238E27FC236}">
                <a16:creationId xmlns:a16="http://schemas.microsoft.com/office/drawing/2014/main" id="{038EF3FD-F580-D960-0154-877DA0AB13CB}"/>
              </a:ext>
            </a:extLst>
          </p:cNvPr>
          <p:cNvSpPr/>
          <p:nvPr/>
        </p:nvSpPr>
        <p:spPr>
          <a:xfrm>
            <a:off x="3163742" y="3958437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D742C422-34E4-B0E8-F8A3-7E41EC32BDFE}"/>
              </a:ext>
            </a:extLst>
          </p:cNvPr>
          <p:cNvSpPr/>
          <p:nvPr/>
        </p:nvSpPr>
        <p:spPr>
          <a:xfrm>
            <a:off x="3216604" y="4437631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三角形 6">
            <a:extLst>
              <a:ext uri="{FF2B5EF4-FFF2-40B4-BE49-F238E27FC236}">
                <a16:creationId xmlns:a16="http://schemas.microsoft.com/office/drawing/2014/main" id="{1D3D20E2-0ECB-053B-F88A-C40094D44B67}"/>
              </a:ext>
            </a:extLst>
          </p:cNvPr>
          <p:cNvSpPr/>
          <p:nvPr/>
        </p:nvSpPr>
        <p:spPr>
          <a:xfrm>
            <a:off x="4466704" y="4337271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5A62121C-3A45-8A1C-4920-CAA5E0719464}"/>
              </a:ext>
            </a:extLst>
          </p:cNvPr>
          <p:cNvSpPr/>
          <p:nvPr/>
        </p:nvSpPr>
        <p:spPr>
          <a:xfrm>
            <a:off x="3368428" y="5086542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6412989E-5D29-374B-A7DF-F6A551766C3C}"/>
              </a:ext>
            </a:extLst>
          </p:cNvPr>
          <p:cNvSpPr/>
          <p:nvPr/>
        </p:nvSpPr>
        <p:spPr>
          <a:xfrm>
            <a:off x="3774277" y="5413365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菱形 11">
            <a:extLst>
              <a:ext uri="{FF2B5EF4-FFF2-40B4-BE49-F238E27FC236}">
                <a16:creationId xmlns:a16="http://schemas.microsoft.com/office/drawing/2014/main" id="{940449A7-A965-3ACF-0844-047DBA2E97A8}"/>
              </a:ext>
            </a:extLst>
          </p:cNvPr>
          <p:cNvSpPr/>
          <p:nvPr/>
        </p:nvSpPr>
        <p:spPr>
          <a:xfrm>
            <a:off x="4015593" y="5048053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D4BAC3AB-F983-A150-5A72-FC673E5CCF4D}"/>
              </a:ext>
            </a:extLst>
          </p:cNvPr>
          <p:cNvSpPr/>
          <p:nvPr/>
        </p:nvSpPr>
        <p:spPr>
          <a:xfrm>
            <a:off x="4605571" y="5137796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0625BB2-FAE2-31C7-CEE4-03F280F8A2F8}"/>
              </a:ext>
            </a:extLst>
          </p:cNvPr>
          <p:cNvSpPr/>
          <p:nvPr/>
        </p:nvSpPr>
        <p:spPr>
          <a:xfrm>
            <a:off x="3968376" y="4407770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241A4833-6614-CC85-AB82-E3D59868CB19}"/>
              </a:ext>
            </a:extLst>
          </p:cNvPr>
          <p:cNvSpPr/>
          <p:nvPr/>
        </p:nvSpPr>
        <p:spPr>
          <a:xfrm>
            <a:off x="4291835" y="3838426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99CFF19-EDF7-99D3-0ABB-7FE0200445D3}"/>
              </a:ext>
            </a:extLst>
          </p:cNvPr>
          <p:cNvSpPr/>
          <p:nvPr/>
        </p:nvSpPr>
        <p:spPr>
          <a:xfrm>
            <a:off x="3673665" y="3871261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EF17383F-EACA-B988-3490-AC2A355D3201}"/>
              </a:ext>
            </a:extLst>
          </p:cNvPr>
          <p:cNvSpPr/>
          <p:nvPr/>
        </p:nvSpPr>
        <p:spPr>
          <a:xfrm>
            <a:off x="2773019" y="3640317"/>
            <a:ext cx="2746446" cy="239507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內容版面配置區 27">
                <a:extLst>
                  <a:ext uri="{FF2B5EF4-FFF2-40B4-BE49-F238E27FC236}">
                    <a16:creationId xmlns:a16="http://schemas.microsoft.com/office/drawing/2014/main" id="{433E4733-E068-8693-71B8-8EAC63680F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241999" cy="1500488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TW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kumimoji="1" lang="en-US" altLang="zh-TW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kumimoji="1" lang="en-US" altLang="zh-TW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kumimoji="1" lang="en-US" altLang="zh-TW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TW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1,2,3</m:t>
                              </m:r>
                            </m:e>
                          </m:d>
                        </m:sub>
                        <m:sup/>
                        <m:e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TW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en-US" altLang="zh-TW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TW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1" lang="en-US" altLang="zh-TW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zh-TW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=0.7855</m:t>
                      </m:r>
                    </m:oMath>
                  </m:oMathPara>
                </a14:m>
                <a:endParaRPr kumimoji="1"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8" name="內容版面配置區 27">
                <a:extLst>
                  <a:ext uri="{FF2B5EF4-FFF2-40B4-BE49-F238E27FC236}">
                    <a16:creationId xmlns:a16="http://schemas.microsoft.com/office/drawing/2014/main" id="{433E4733-E068-8693-71B8-8EAC63680F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241999" cy="1500488"/>
              </a:xfrm>
              <a:blipFill>
                <a:blip r:embed="rId2"/>
                <a:stretch>
                  <a:fillRect t="-20000" b="-79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E92C018E-7782-0477-835D-770FA93D2CF0}"/>
              </a:ext>
            </a:extLst>
          </p:cNvPr>
          <p:cNvSpPr txBox="1"/>
          <p:nvPr/>
        </p:nvSpPr>
        <p:spPr>
          <a:xfrm>
            <a:off x="3692310" y="6007398"/>
            <a:ext cx="93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cluster1</a:t>
            </a:r>
            <a:endParaRPr kumimoji="1" lang="zh-TW" altLang="en-US" dirty="0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55CA43EB-AACD-8C24-9032-528F03A8138D}"/>
              </a:ext>
            </a:extLst>
          </p:cNvPr>
          <p:cNvGrpSpPr/>
          <p:nvPr/>
        </p:nvGrpSpPr>
        <p:grpSpPr>
          <a:xfrm>
            <a:off x="5866293" y="3806105"/>
            <a:ext cx="450000" cy="2201293"/>
            <a:chOff x="7382044" y="3383958"/>
            <a:chExt cx="450000" cy="2201293"/>
          </a:xfrm>
        </p:grpSpPr>
        <p:sp>
          <p:nvSpPr>
            <p:cNvPr id="32" name="三角形 31">
              <a:extLst>
                <a:ext uri="{FF2B5EF4-FFF2-40B4-BE49-F238E27FC236}">
                  <a16:creationId xmlns:a16="http://schemas.microsoft.com/office/drawing/2014/main" id="{5BA1A96A-4256-A4CC-EA43-42487888C057}"/>
                </a:ext>
              </a:extLst>
            </p:cNvPr>
            <p:cNvSpPr/>
            <p:nvPr/>
          </p:nvSpPr>
          <p:spPr>
            <a:xfrm>
              <a:off x="7382044" y="3383958"/>
              <a:ext cx="450000" cy="4500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1A09C0B7-26D3-24FD-06D2-A91905D31965}"/>
                </a:ext>
              </a:extLst>
            </p:cNvPr>
            <p:cNvSpPr/>
            <p:nvPr/>
          </p:nvSpPr>
          <p:spPr>
            <a:xfrm>
              <a:off x="7382044" y="4259605"/>
              <a:ext cx="450000" cy="45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2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菱形 33">
              <a:extLst>
                <a:ext uri="{FF2B5EF4-FFF2-40B4-BE49-F238E27FC236}">
                  <a16:creationId xmlns:a16="http://schemas.microsoft.com/office/drawing/2014/main" id="{4208746B-1BA5-2F8B-4039-2431957B6E40}"/>
                </a:ext>
              </a:extLst>
            </p:cNvPr>
            <p:cNvSpPr/>
            <p:nvPr/>
          </p:nvSpPr>
          <p:spPr>
            <a:xfrm>
              <a:off x="7382044" y="5135251"/>
              <a:ext cx="450000" cy="450000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3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995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F3A69-A3FD-2D0B-D548-25F8E534E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A0BC78-0008-2510-FD38-04F691375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i="1" dirty="0"/>
              <a:t>H</a:t>
            </a:r>
            <a:r>
              <a:rPr kumimoji="1" lang="en-US" altLang="zh-TW" dirty="0"/>
              <a:t>(</a:t>
            </a:r>
            <a:r>
              <a:rPr kumimoji="1" lang="en-US" altLang="zh-TW" i="1" dirty="0"/>
              <a:t>Y</a:t>
            </a:r>
            <a:r>
              <a:rPr kumimoji="1" lang="en-US" altLang="zh-TW" dirty="0"/>
              <a:t>|</a:t>
            </a:r>
            <a:r>
              <a:rPr kumimoji="1" lang="en-US" altLang="zh-TW" i="1" dirty="0"/>
              <a:t>C</a:t>
            </a:r>
            <a:r>
              <a:rPr kumimoji="1" lang="en-US" altLang="zh-TW" dirty="0"/>
              <a:t>): conditional entropy of class labels for clustering </a:t>
            </a:r>
            <a:r>
              <a:rPr kumimoji="1" lang="en-US" altLang="zh-TW" i="1" dirty="0"/>
              <a:t>C</a:t>
            </a:r>
            <a:r>
              <a:rPr kumimoji="1" lang="en-US" altLang="zh-TW" dirty="0"/>
              <a:t>=2 </a:t>
            </a:r>
            <a:endParaRPr kumimoji="1" lang="zh-TW" altLang="en-US" dirty="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C4462E0A-487F-7F7E-EC8B-9132181D8F7A}"/>
              </a:ext>
            </a:extLst>
          </p:cNvPr>
          <p:cNvSpPr/>
          <p:nvPr/>
        </p:nvSpPr>
        <p:spPr>
          <a:xfrm>
            <a:off x="3197096" y="4167077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三角形 8">
            <a:extLst>
              <a:ext uri="{FF2B5EF4-FFF2-40B4-BE49-F238E27FC236}">
                <a16:creationId xmlns:a16="http://schemas.microsoft.com/office/drawing/2014/main" id="{BAF5C4A8-BE16-FA1D-2152-042C9D6C54DF}"/>
              </a:ext>
            </a:extLst>
          </p:cNvPr>
          <p:cNvSpPr/>
          <p:nvPr/>
        </p:nvSpPr>
        <p:spPr>
          <a:xfrm>
            <a:off x="3018191" y="4708242"/>
            <a:ext cx="450000" cy="450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菱形 13">
            <a:extLst>
              <a:ext uri="{FF2B5EF4-FFF2-40B4-BE49-F238E27FC236}">
                <a16:creationId xmlns:a16="http://schemas.microsoft.com/office/drawing/2014/main" id="{0C4E862A-F291-D802-C9D7-0AE9B2DA6570}"/>
              </a:ext>
            </a:extLst>
          </p:cNvPr>
          <p:cNvSpPr/>
          <p:nvPr/>
        </p:nvSpPr>
        <p:spPr>
          <a:xfrm>
            <a:off x="3736181" y="4546850"/>
            <a:ext cx="450000" cy="4500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1B19B5D8-04FD-CE1E-D00A-E3A86F168E9C}"/>
              </a:ext>
            </a:extLst>
          </p:cNvPr>
          <p:cNvSpPr/>
          <p:nvPr/>
        </p:nvSpPr>
        <p:spPr>
          <a:xfrm>
            <a:off x="3823546" y="3931476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B85E3076-FF7D-D778-6641-89926C5A9907}"/>
              </a:ext>
            </a:extLst>
          </p:cNvPr>
          <p:cNvSpPr/>
          <p:nvPr/>
        </p:nvSpPr>
        <p:spPr>
          <a:xfrm>
            <a:off x="4333469" y="4222527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B3F4D7EE-A5C0-0CCE-E793-C8590D8C47FE}"/>
              </a:ext>
            </a:extLst>
          </p:cNvPr>
          <p:cNvSpPr/>
          <p:nvPr/>
        </p:nvSpPr>
        <p:spPr>
          <a:xfrm>
            <a:off x="4623074" y="4729667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60EE0F0-3F5C-656E-F17F-E561938846C5}"/>
              </a:ext>
            </a:extLst>
          </p:cNvPr>
          <p:cNvSpPr/>
          <p:nvPr/>
        </p:nvSpPr>
        <p:spPr>
          <a:xfrm>
            <a:off x="2958557" y="5240807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3E268CD4-9AE6-FDC6-E0F0-E296930C3A73}"/>
              </a:ext>
            </a:extLst>
          </p:cNvPr>
          <p:cNvSpPr/>
          <p:nvPr/>
        </p:nvSpPr>
        <p:spPr>
          <a:xfrm>
            <a:off x="2691130" y="4340452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E1DBE19-09CE-143E-8955-5D64481FBDB2}"/>
              </a:ext>
            </a:extLst>
          </p:cNvPr>
          <p:cNvSpPr/>
          <p:nvPr/>
        </p:nvSpPr>
        <p:spPr>
          <a:xfrm>
            <a:off x="4173074" y="5052999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F799ECA9-0003-7E0D-D3FF-12426C4FAED7}"/>
              </a:ext>
            </a:extLst>
          </p:cNvPr>
          <p:cNvSpPr/>
          <p:nvPr/>
        </p:nvSpPr>
        <p:spPr>
          <a:xfrm>
            <a:off x="3647096" y="5162225"/>
            <a:ext cx="450000" cy="45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4809673-0086-DBC2-9587-7F81EC6FE154}"/>
              </a:ext>
            </a:extLst>
          </p:cNvPr>
          <p:cNvSpPr/>
          <p:nvPr/>
        </p:nvSpPr>
        <p:spPr>
          <a:xfrm>
            <a:off x="2465378" y="3680074"/>
            <a:ext cx="2746446" cy="239507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內容版面配置區 27">
                <a:extLst>
                  <a:ext uri="{FF2B5EF4-FFF2-40B4-BE49-F238E27FC236}">
                    <a16:creationId xmlns:a16="http://schemas.microsoft.com/office/drawing/2014/main" id="{46CE33F5-5B54-14F9-0CF3-0849C2BBBE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286751" cy="1500488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kumimoji="1" lang="en-US" altLang="zh-TW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zh-TW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TW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1,2,3</m:t>
                              </m:r>
                            </m:e>
                          </m:d>
                        </m:sub>
                        <m:sup/>
                        <m:e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TW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kumimoji="1" lang="en-US" altLang="zh-TW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TW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1" lang="en-US" altLang="zh-TW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kumimoji="1" lang="en-US" altLang="zh-TW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en-US" altLang="zh-TW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TW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1" lang="en-US" altLang="zh-TW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zh-TW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kumimoji="1" lang="en-US" altLang="zh-TW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5784</m:t>
                      </m:r>
                    </m:oMath>
                  </m:oMathPara>
                </a14:m>
                <a:endParaRPr kumimoji="1"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內容版面配置區 27">
                <a:extLst>
                  <a:ext uri="{FF2B5EF4-FFF2-40B4-BE49-F238E27FC236}">
                    <a16:creationId xmlns:a16="http://schemas.microsoft.com/office/drawing/2014/main" id="{46CE33F5-5B54-14F9-0CF3-0849C2BBBE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286751" cy="1500488"/>
              </a:xfrm>
              <a:blipFill>
                <a:blip r:embed="rId2"/>
                <a:stretch>
                  <a:fillRect t="-41667" b="-57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字方塊 30">
            <a:extLst>
              <a:ext uri="{FF2B5EF4-FFF2-40B4-BE49-F238E27FC236}">
                <a16:creationId xmlns:a16="http://schemas.microsoft.com/office/drawing/2014/main" id="{25B754E3-7212-3CC3-50AB-6C9327C5C5E0}"/>
              </a:ext>
            </a:extLst>
          </p:cNvPr>
          <p:cNvSpPr txBox="1"/>
          <p:nvPr/>
        </p:nvSpPr>
        <p:spPr>
          <a:xfrm>
            <a:off x="3402060" y="6047155"/>
            <a:ext cx="93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cluster2</a:t>
            </a:r>
            <a:endParaRPr kumimoji="1" lang="zh-TW" altLang="en-US" dirty="0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FE30714A-C266-F340-7DB1-945FA7D94D3D}"/>
              </a:ext>
            </a:extLst>
          </p:cNvPr>
          <p:cNvGrpSpPr/>
          <p:nvPr/>
        </p:nvGrpSpPr>
        <p:grpSpPr>
          <a:xfrm>
            <a:off x="5732149" y="3751706"/>
            <a:ext cx="450000" cy="2201293"/>
            <a:chOff x="7382044" y="3383958"/>
            <a:chExt cx="450000" cy="2201293"/>
          </a:xfrm>
        </p:grpSpPr>
        <p:sp>
          <p:nvSpPr>
            <p:cNvPr id="32" name="三角形 31">
              <a:extLst>
                <a:ext uri="{FF2B5EF4-FFF2-40B4-BE49-F238E27FC236}">
                  <a16:creationId xmlns:a16="http://schemas.microsoft.com/office/drawing/2014/main" id="{0C743971-6656-0EC6-B0F2-6660DCD15D09}"/>
                </a:ext>
              </a:extLst>
            </p:cNvPr>
            <p:cNvSpPr/>
            <p:nvPr/>
          </p:nvSpPr>
          <p:spPr>
            <a:xfrm>
              <a:off x="7382044" y="3383958"/>
              <a:ext cx="450000" cy="4500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1</a:t>
              </a:r>
              <a:endParaRPr kumimoji="1" lang="zh-TW" altLang="en-US" dirty="0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0474C15F-0C49-B7C2-40CD-489A93322BE1}"/>
                </a:ext>
              </a:extLst>
            </p:cNvPr>
            <p:cNvSpPr/>
            <p:nvPr/>
          </p:nvSpPr>
          <p:spPr>
            <a:xfrm>
              <a:off x="7382044" y="4259605"/>
              <a:ext cx="450000" cy="45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2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菱形 33">
              <a:extLst>
                <a:ext uri="{FF2B5EF4-FFF2-40B4-BE49-F238E27FC236}">
                  <a16:creationId xmlns:a16="http://schemas.microsoft.com/office/drawing/2014/main" id="{681A2B4B-CA56-3755-B064-AA530AC8BD25}"/>
                </a:ext>
              </a:extLst>
            </p:cNvPr>
            <p:cNvSpPr/>
            <p:nvPr/>
          </p:nvSpPr>
          <p:spPr>
            <a:xfrm>
              <a:off x="7382044" y="5135251"/>
              <a:ext cx="450000" cy="450000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3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05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483DB-6029-9F6A-AC67-77F4A5958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F0B89B-CC67-1ADF-A0B4-65052D70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NMI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內容版面配置區 27">
                <a:extLst>
                  <a:ext uri="{FF2B5EF4-FFF2-40B4-BE49-F238E27FC236}">
                    <a16:creationId xmlns:a16="http://schemas.microsoft.com/office/drawing/2014/main" id="{3B21556B-1A83-CB21-7FDF-DBFEFF76CC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kumimoji="1" lang="en-US" altLang="zh-TW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TW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kumimoji="1" lang="en-US" altLang="zh-TW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kumimoji="1" lang="en-US" altLang="zh-TW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1.5−</m:t>
                      </m:r>
                      <m:d>
                        <m:dPr>
                          <m:ctrlP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0.7855+0.5784</m:t>
                          </m:r>
                        </m:e>
                      </m:d>
                      <m:r>
                        <a:rPr kumimoji="1" lang="en-US" altLang="zh-TW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=0.1361</m:t>
                      </m:r>
                    </m:oMath>
                  </m:oMathPara>
                </a14:m>
                <a:endParaRPr kumimoji="1" lang="en-US" altLang="zh-TW" b="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TW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𝑁𝑀𝐼</m:t>
                      </m:r>
                      <m:d>
                        <m:dPr>
                          <m:ctrlP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kumimoji="1" lang="en-US" altLang="zh-TW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kumimoji="1" lang="en-US" altLang="zh-TW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den>
                      </m:f>
                      <m:r>
                        <a:rPr kumimoji="1" lang="en-US" altLang="zh-TW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×0.1361</m:t>
                          </m:r>
                        </m:num>
                        <m:den>
                          <m:r>
                            <a:rPr kumimoji="1" lang="en-US" altLang="zh-TW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1.5+1</m:t>
                          </m:r>
                        </m:den>
                      </m:f>
                      <m:r>
                        <a:rPr kumimoji="1" lang="en-US" altLang="zh-TW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=0.1089</m:t>
                      </m:r>
                    </m:oMath>
                  </m:oMathPara>
                </a14:m>
                <a:endParaRPr kumimoji="1"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1600"/>
                  </a:spcBef>
                  <a:buNone/>
                </a:pPr>
                <a:endParaRPr kumimoji="1" lang="en-US" altLang="zh-TW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1600"/>
                  </a:spcBef>
                  <a:buNone/>
                </a:pPr>
                <a:endParaRPr kumimoji="1" lang="en-US" altLang="zh-TW" b="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內容版面配置區 27">
                <a:extLst>
                  <a:ext uri="{FF2B5EF4-FFF2-40B4-BE49-F238E27FC236}">
                    <a16:creationId xmlns:a16="http://schemas.microsoft.com/office/drawing/2014/main" id="{3B21556B-1A83-CB21-7FDF-DBFEFF76C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48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D17E3D-3A73-A871-3BC0-B466ED3F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Today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6A7B9A-22F1-58B7-868C-E6BE746E4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latin typeface="+mn-lt"/>
              </a:rPr>
              <a:t>Practical Data Science with R by </a:t>
            </a:r>
            <a:r>
              <a:rPr lang="en" altLang="zh-TW" sz="2400" b="0" i="0" dirty="0">
                <a:effectLst/>
                <a:latin typeface="+mn-lt"/>
              </a:rPr>
              <a:t>Nina </a:t>
            </a:r>
            <a:r>
              <a:rPr lang="en" altLang="zh-TW" sz="2400" b="0" i="0" dirty="0" err="1">
                <a:effectLst/>
                <a:latin typeface="+mn-lt"/>
              </a:rPr>
              <a:t>Zumel</a:t>
            </a:r>
            <a:r>
              <a:rPr lang="en" altLang="zh-TW" sz="2400" b="0" i="0" dirty="0">
                <a:effectLst/>
                <a:latin typeface="+mn-lt"/>
              </a:rPr>
              <a:t> and John Mount, </a:t>
            </a:r>
            <a:r>
              <a:rPr lang="en-US" altLang="zh-TW" sz="2400" dirty="0">
                <a:latin typeface="+mn-lt"/>
              </a:rPr>
              <a:t>(Manning, 2019)</a:t>
            </a:r>
            <a:endParaRPr lang="en-US" altLang="zh-TW" sz="2000" dirty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 05. Choosing and evaluating models</a:t>
            </a:r>
          </a:p>
          <a:p>
            <a:pPr>
              <a:lnSpc>
                <a:spcPct val="100000"/>
              </a:lnSpc>
            </a:pPr>
            <a:r>
              <a:rPr lang="en" altLang="zh-TW" sz="2400" b="0" u="none" strike="noStrike" dirty="0">
                <a:effectLst/>
                <a:latin typeface="+mn-lt"/>
              </a:rPr>
              <a:t>An Introduction to Statistical Learning with Applications in R</a:t>
            </a:r>
            <a:r>
              <a:rPr lang="en" altLang="zh-TW" sz="2400" b="0" dirty="0">
                <a:effectLst/>
                <a:latin typeface="+mn-lt"/>
              </a:rPr>
              <a:t>﻿</a:t>
            </a:r>
            <a:r>
              <a:rPr lang="en" altLang="zh-TW" sz="2400" b="0" i="0" dirty="0">
                <a:effectLst/>
                <a:latin typeface="+mn-lt"/>
              </a:rPr>
              <a:t> by Gareth James, Daniela Witten, Trevor Hastie and Robert </a:t>
            </a:r>
            <a:r>
              <a:rPr lang="en" altLang="zh-TW" sz="2400" b="0" i="0" dirty="0" err="1">
                <a:effectLst/>
                <a:latin typeface="+mn-lt"/>
              </a:rPr>
              <a:t>Tibshirani</a:t>
            </a:r>
            <a:endParaRPr lang="en-US" altLang="zh-TW" sz="2400" dirty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 02. Statistical Learning</a:t>
            </a:r>
          </a:p>
          <a:p>
            <a:pPr>
              <a:lnSpc>
                <a:spcPct val="100000"/>
              </a:lnSpc>
            </a:pPr>
            <a:endParaRPr kumimoji="1" lang="zh-TW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384206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5F36CD-4023-DE11-57F6-44AC8766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NMI</a:t>
            </a:r>
            <a:r>
              <a:rPr kumimoji="1" lang="zh-TW" altLang="en-US" dirty="0"/>
              <a:t> </a:t>
            </a:r>
            <a:r>
              <a:rPr kumimoji="1" lang="en-US" altLang="zh-TW" dirty="0"/>
              <a:t>property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170918-471D-157A-00B5-71144018C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" altLang="zh-TW" sz="2400" dirty="0">
                <a:latin typeface="+mn-lt"/>
              </a:rPr>
              <a:t>This metric is dependent or independent?</a:t>
            </a:r>
          </a:p>
          <a:p>
            <a:pPr lvl="1">
              <a:lnSpc>
                <a:spcPct val="100000"/>
              </a:lnSpc>
            </a:pPr>
            <a:r>
              <a:rPr kumimoji="1" lang="en" altLang="zh-TW" sz="2000" dirty="0"/>
              <a:t>of the absolute values of the labels</a:t>
            </a:r>
          </a:p>
          <a:p>
            <a:pPr lvl="1">
              <a:lnSpc>
                <a:spcPct val="100000"/>
              </a:lnSpc>
            </a:pPr>
            <a:r>
              <a:rPr kumimoji="1" lang="en" altLang="zh-TW" sz="2000" dirty="0"/>
              <a:t>a permutation of the class or cluster label values won’t change the score value in any way</a:t>
            </a:r>
            <a:endParaRPr kumimoji="1" lang="en-US" altLang="zh-TW" sz="2000" dirty="0"/>
          </a:p>
          <a:p>
            <a:pPr>
              <a:lnSpc>
                <a:spcPct val="100000"/>
              </a:lnSpc>
            </a:pPr>
            <a:r>
              <a:rPr kumimoji="1" lang="en" altLang="zh-TW" sz="2400" dirty="0">
                <a:latin typeface="+mn-lt"/>
              </a:rPr>
              <a:t>If we have to compare two clustering that have different number of clusters we can still use NMI. =&gt; it’s normalized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86966E9-BD1F-A62F-A128-3B770F187A3E}"/>
              </a:ext>
            </a:extLst>
          </p:cNvPr>
          <p:cNvSpPr txBox="1"/>
          <p:nvPr/>
        </p:nvSpPr>
        <p:spPr>
          <a:xfrm>
            <a:off x="5542758" y="6581001"/>
            <a:ext cx="3601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</a:rPr>
              <a:t>Credit by Bilal Ahmed, </a:t>
            </a:r>
            <a:r>
              <a:rPr kumimoji="1" lang="en-US" altLang="zh-TW" sz="1200" dirty="0" err="1">
                <a:solidFill>
                  <a:schemeClr val="bg1"/>
                </a:solidFill>
              </a:rPr>
              <a:t>Behrakis</a:t>
            </a:r>
            <a:r>
              <a:rPr kumimoji="1" lang="en-US" altLang="zh-TW" sz="1200" dirty="0">
                <a:solidFill>
                  <a:schemeClr val="bg1"/>
                </a:solidFill>
              </a:rPr>
              <a:t> Health Sciences Center</a:t>
            </a:r>
            <a:endParaRPr kumimoji="1"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4189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58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983" y="3727509"/>
            <a:ext cx="6693490" cy="1754326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  <a:t>Thank You</a:t>
            </a:r>
            <a:b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</a:br>
            <a: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  <a:t>Any Question?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8D98C-EA1D-E249-A655-10F9D862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6242627"/>
            <a:ext cx="2959100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6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/>
              <a:t>Schematic model construction </a:t>
            </a:r>
            <a:r>
              <a:rPr lang="en-US" altLang="zh-TW" sz="4000" dirty="0"/>
              <a:t>and evaluation</a:t>
            </a:r>
            <a:endParaRPr kumimoji="1"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965" y="2071512"/>
            <a:ext cx="6951181" cy="41619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33103F-45E0-41C9-A9F7-0A27AD0951EA}"/>
              </a:ext>
            </a:extLst>
          </p:cNvPr>
          <p:cNvSpPr txBox="1"/>
          <p:nvPr/>
        </p:nvSpPr>
        <p:spPr>
          <a:xfrm>
            <a:off x="4721787" y="6569842"/>
            <a:ext cx="4497695" cy="258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Figure</a:t>
            </a:r>
            <a:r>
              <a:rPr lang="zh-TW" altLang="en-U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5.1, </a:t>
            </a:r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John Mount</a:t>
            </a:r>
            <a:endParaRPr 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752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Schematic model construction and evaluation</a:t>
            </a:r>
            <a:endParaRPr kumimoji="1" lang="zh-TW" altLang="en-US" sz="3600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model evaluation = quantifying the performance of a model that’s appropriate to both the original business goal and the chosen modeling technique. 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a classification task  (predicting who would default on loans)</a:t>
            </a:r>
          </a:p>
          <a:p>
            <a:pPr marL="1314450" lvl="2" indent="-514350">
              <a:lnSpc>
                <a:spcPct val="100000"/>
              </a:lnSpc>
            </a:pP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</a:rPr>
              <a:t>Precision</a:t>
            </a:r>
          </a:p>
          <a:p>
            <a:pPr marL="1314450" lvl="2" indent="-514350">
              <a:lnSpc>
                <a:spcPct val="100000"/>
              </a:lnSpc>
            </a:pP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</a:rPr>
              <a:t>recall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a probability task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a scoring task (predicting revenue lost to defaulting loans)</a:t>
            </a:r>
          </a:p>
          <a:p>
            <a:pPr marL="1314450" lvl="2" indent="-514350">
              <a:lnSpc>
                <a:spcPct val="100000"/>
              </a:lnSpc>
            </a:pPr>
            <a:r>
              <a:rPr lang="en-US" altLang="zh-TW" sz="1700" dirty="0">
                <a:solidFill>
                  <a:schemeClr val="bg2">
                    <a:lumMod val="25000"/>
                  </a:schemeClr>
                </a:solidFill>
              </a:rPr>
              <a:t>root mean square error (RMSE)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50C87-C3C1-4075-8A5D-BE4E66319083}"/>
              </a:ext>
            </a:extLst>
          </p:cNvPr>
          <p:cNvSpPr txBox="1"/>
          <p:nvPr/>
        </p:nvSpPr>
        <p:spPr>
          <a:xfrm>
            <a:off x="5453031" y="6522746"/>
            <a:ext cx="55195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b="0" i="1" u="none" strike="noStrike">
                <a:solidFill>
                  <a:srgbClr val="FFFFFF"/>
                </a:solidFill>
                <a:latin typeface="Calibri"/>
                <a:ea typeface="Calibri"/>
              </a:rPr>
              <a:t>Practical Data Science with R</a:t>
            </a:r>
            <a:r>
              <a:rPr lang="zh-TW" sz="1200" b="0" i="0" u="none" strike="noStrike">
                <a:solidFill>
                  <a:srgbClr val="FFFFFF"/>
                </a:solidFill>
                <a:latin typeface="Calibri"/>
                <a:ea typeface="Calibri"/>
              </a:rPr>
              <a:t> by Nina Zumel</a:t>
            </a:r>
            <a:r>
              <a:rPr lang="en-US" sz="1200" b="0" i="0" u="none" strike="noStrike" dirty="0">
                <a:solidFill>
                  <a:srgbClr val="FFFFFF"/>
                </a:solidFill>
                <a:latin typeface="Calibri"/>
                <a:ea typeface="Calibri"/>
              </a:rPr>
              <a:t>,</a:t>
            </a:r>
            <a:r>
              <a:rPr lang="en-US" altLang="zh-TW" sz="1200" dirty="0">
                <a:solidFill>
                  <a:srgbClr val="FFFFFF"/>
                </a:solidFill>
                <a:latin typeface="Calibri"/>
                <a:ea typeface="Calibri"/>
              </a:rPr>
              <a:t> </a:t>
            </a:r>
            <a:r>
              <a:rPr lang="zh-TW" sz="1200" b="0" i="0" u="none" strike="noStrike">
                <a:solidFill>
                  <a:srgbClr val="FFFFFF"/>
                </a:solidFill>
                <a:latin typeface="Calibri"/>
                <a:ea typeface="Calibri"/>
              </a:rPr>
              <a:t>John Mount</a:t>
            </a:r>
            <a:r>
              <a:rPr lang="en-US" sz="1200" b="0" i="0" u="none" strike="noStrike" dirty="0">
                <a:solidFill>
                  <a:srgbClr val="FFFFFF"/>
                </a:solidFill>
                <a:latin typeface="Calibri"/>
                <a:ea typeface="Calibri"/>
              </a:rPr>
              <a:t>​</a:t>
            </a:r>
            <a:endParaRPr lang="zh-TW" sz="1200" dirty="0">
              <a:ea typeface="新細明體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039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evaluation and critique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latin typeface="+mn-lt"/>
              </a:rPr>
              <a:t>Is it accurate enough for your needs? Does it generalize well?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latin typeface="+mn-lt"/>
              </a:rPr>
              <a:t>Does it perform better than “the obvious guess”? Better than whatever estimate you currently use?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latin typeface="+mn-lt"/>
              </a:rPr>
              <a:t>Do the results of the model (coefficients, clusters, rules) make sense in the context of the problem domain?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30E953-E1B2-4F04-AC35-4542700C199C}"/>
              </a:ext>
            </a:extLst>
          </p:cNvPr>
          <p:cNvSpPr txBox="1"/>
          <p:nvPr/>
        </p:nvSpPr>
        <p:spPr>
          <a:xfrm>
            <a:off x="5444372" y="6505426"/>
            <a:ext cx="42207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新細明體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</a:rPr>
              <a:t>,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</a:t>
            </a:r>
            <a:r>
              <a:rPr lang="zh-TW" sz="1200">
                <a:solidFill>
                  <a:schemeClr val="bg1"/>
                </a:solidFill>
                <a:ea typeface="新細明體"/>
              </a:rPr>
              <a:t>John Mount</a:t>
            </a:r>
            <a:endParaRPr lang="zh-TW" altLang="en-US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zh-TW" sz="1200" dirty="0">
              <a:ea typeface="新細明體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766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FCD961-D84E-21A7-D992-46D0F31A0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3A2138-E7D4-4303-49EB-89E2E5B91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" altLang="zh-TW" dirty="0">
                <a:latin typeface="+mn-lt"/>
              </a:rPr>
              <a:t>The accuracy of the Model</a:t>
            </a:r>
          </a:p>
          <a:p>
            <a:pPr>
              <a:lnSpc>
                <a:spcPct val="100000"/>
              </a:lnSpc>
            </a:pPr>
            <a:r>
              <a:rPr kumimoji="1" lang="en" altLang="zh-TW" dirty="0">
                <a:latin typeface="+mn-lt"/>
              </a:rPr>
              <a:t>Evaluating models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Evaluating classification models</a:t>
            </a:r>
          </a:p>
          <a:p>
            <a:pPr lvl="2">
              <a:lnSpc>
                <a:spcPct val="100000"/>
              </a:lnSpc>
            </a:pPr>
            <a:r>
              <a:rPr kumimoji="1"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Covid-19 general sieve?</a:t>
            </a:r>
          </a:p>
          <a:p>
            <a:pPr lvl="2">
              <a:lnSpc>
                <a:spcPct val="100000"/>
              </a:lnSpc>
            </a:pPr>
            <a:r>
              <a:rPr kumimoji="1"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Evaluating scoring models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Evaluating probability models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Evaluating ranking models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Evaluating clustering models</a:t>
            </a:r>
          </a:p>
          <a:p>
            <a:pPr lvl="2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Internal</a:t>
            </a:r>
          </a:p>
          <a:p>
            <a:pPr lvl="2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External</a:t>
            </a:r>
            <a:endParaRPr kumimoji="1"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525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accuracy of the Model</a:t>
            </a:r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2FB58607-F4F6-E748-A18F-9BEBB0D660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54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Why Estimate </a:t>
            </a:r>
            <a:r>
              <a:rPr lang="en-US" altLang="zh-TW" i="1" dirty="0"/>
              <a:t>f</a:t>
            </a:r>
            <a:r>
              <a:rPr lang="en-US" altLang="zh-TW" dirty="0"/>
              <a:t>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Prediction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mr-IN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TW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our estimate for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resulting prediction for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2E5C1D36-8F7F-D94D-B387-9DD7E665257C}"/>
              </a:ext>
            </a:extLst>
          </p:cNvPr>
          <p:cNvSpPr/>
          <p:nvPr/>
        </p:nvSpPr>
        <p:spPr>
          <a:xfrm>
            <a:off x="0" y="6529046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 panose="02020500000000000000" pitchFamily="18" charset="-120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43412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675987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+mn-lt"/>
              </a:rPr>
              <a:t>Some of the figures in this presentation are taken from "An Introduction to Statistical Learning, with applications in R"  (Springer, 2013) with permission from the authors: G. James, D. Witten, T. Hastie and R. </a:t>
            </a:r>
            <a:r>
              <a:rPr lang="en-US" altLang="zh-TW" dirty="0" err="1">
                <a:latin typeface="+mn-lt"/>
              </a:rPr>
              <a:t>Tibshirani</a:t>
            </a:r>
            <a:r>
              <a:rPr lang="en-US" altLang="zh-TW" dirty="0">
                <a:latin typeface="+mn-lt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  <a:hlinkClick r:id="rId2"/>
              </a:rPr>
              <a:t>The web site of the book</a:t>
            </a: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The credit of individual is indicated in the bottom part of the slide.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D17EA4-3597-EA44-9F7E-ED6254E68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4637" y="1905653"/>
            <a:ext cx="2781853" cy="41912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DABCDF-59C2-4B4D-A326-0C75A274C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545" y="5792135"/>
            <a:ext cx="6025916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70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altLang="zh-TW" i="1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mr-IN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800" dirty="0">
                    <a:solidFill>
                      <a:schemeClr val="bg2">
                        <a:lumMod val="25000"/>
                      </a:schemeClr>
                    </a:solidFill>
                  </a:rPr>
                  <a:t>The accuracy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TW" sz="2800" dirty="0">
                    <a:solidFill>
                      <a:schemeClr val="bg2">
                        <a:lumMod val="25000"/>
                      </a:schemeClr>
                    </a:solidFill>
                  </a:rPr>
                  <a:t> as a prediction for </a:t>
                </a:r>
                <a:r>
                  <a:rPr lang="en-US" altLang="zh-TW" sz="2800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sz="2800" dirty="0">
                    <a:solidFill>
                      <a:schemeClr val="bg2">
                        <a:lumMod val="25000"/>
                      </a:schemeClr>
                    </a:solidFill>
                  </a:rPr>
                  <a:t> depends on two quantities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the reducible error:  we can potentially improve the accuracy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  by using the most appropriate statistical learning technique to estimate </a:t>
                </a:r>
                <a:r>
                  <a:rPr lang="en-US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f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the irreducible error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458A3B90-C84E-8542-8E16-DF093BC9BE15}"/>
              </a:ext>
            </a:extLst>
          </p:cNvPr>
          <p:cNvSpPr/>
          <p:nvPr/>
        </p:nvSpPr>
        <p:spPr>
          <a:xfrm>
            <a:off x="0" y="6537706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70600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altLang="zh-TW" i="1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mr-IN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645959"/>
              </a:xfrm>
            </p:spPr>
            <p:txBody>
              <a:bodyPr anchor="t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The accuracy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 as a prediction for 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 depends on two quantities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the reducible error</a:t>
                </a:r>
              </a:p>
              <a:p>
                <a:pPr marL="914400" lvl="1" indent="-4572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the  irreducible error </a:t>
                </a: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1800" dirty="0">
                    <a:solidFill>
                      <a:schemeClr val="bg2">
                        <a:lumMod val="25000"/>
                      </a:schemeClr>
                    </a:solidFill>
                  </a:rPr>
                  <a:t>By definition: </a:t>
                </a:r>
                <a:r>
                  <a:rPr lang="en-US" altLang="zh-TW" sz="1800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sz="1800" dirty="0">
                    <a:solidFill>
                      <a:schemeClr val="bg2">
                        <a:lumMod val="25000"/>
                      </a:schemeClr>
                    </a:solidFill>
                  </a:rPr>
                  <a:t> is also a function of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altLang="zh-TW" sz="1800" dirty="0">
                    <a:solidFill>
                      <a:schemeClr val="bg2">
                        <a:lumMod val="25000"/>
                      </a:schemeClr>
                    </a:solidFill>
                  </a:rPr>
                  <a:t>, which, by definition, cannot be predicted using  </a:t>
                </a:r>
                <a:r>
                  <a:rPr lang="en-US" altLang="zh-TW" sz="1800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endParaRPr lang="en-US" altLang="zh-TW" sz="18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1800" dirty="0">
                    <a:solidFill>
                      <a:schemeClr val="bg2">
                        <a:lumMod val="25000"/>
                      </a:schemeClr>
                    </a:solidFill>
                  </a:rPr>
                  <a:t>The quantity  may contain unmeasured variables that are useful in predicting </a:t>
                </a:r>
                <a:r>
                  <a:rPr lang="en-US" altLang="zh-TW" sz="1800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</a:p>
              <a:p>
                <a:pPr marL="1257300" lvl="2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sz="1800" dirty="0">
                    <a:solidFill>
                      <a:schemeClr val="bg2">
                        <a:lumMod val="25000"/>
                      </a:schemeClr>
                    </a:solidFill>
                  </a:rPr>
                  <a:t>The quantity may also contain unmeasurable variation.</a:t>
                </a:r>
                <a:endParaRPr lang="en-US" altLang="zh-TW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645959"/>
              </a:xfrm>
              <a:blipFill>
                <a:blip r:embed="rId3"/>
                <a:stretch>
                  <a:fillRect l="-1080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15F7986A-03F9-734E-9093-96D599D43695}"/>
              </a:ext>
            </a:extLst>
          </p:cNvPr>
          <p:cNvSpPr/>
          <p:nvPr/>
        </p:nvSpPr>
        <p:spPr>
          <a:xfrm>
            <a:off x="0" y="6537706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755467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08000"/>
                <a:ext cx="8229600" cy="579867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altLang="zh-TW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TW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altLang="zh-TW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altLang="zh-TW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altLang="zh-TW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b="0" dirty="0">
                    <a:solidFill>
                      <a:schemeClr val="bg2">
                        <a:lumMod val="25000"/>
                      </a:schemeClr>
                    </a:solidFill>
                    <a:latin typeface="Cambria Math" charset="0"/>
                  </a:rPr>
                  <a:t>(X)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𝐸</m:t>
                    </m:r>
                    <m:sSup>
                      <m:sSupPr>
                        <m:ctrlPr>
                          <a:rPr lang="mr-IN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b="0" i="1" dirty="0">
                    <a:solidFill>
                      <a:schemeClr val="bg2">
                        <a:lumMod val="25000"/>
                      </a:schemeClr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e>
                            </m:acc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𝑉𝑎𝑟</m:t>
                    </m:r>
                    <m:r>
                      <a:rPr lang="en-US" altLang="zh-TW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altLang="zh-TW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𝐸</m:t>
                    </m:r>
                    <m:sSup>
                      <m:sSupPr>
                        <m:ctrlPr>
                          <a:rPr lang="mr-IN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𝑌</m:t>
                            </m:r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: the average, or expected value, of the squared expected difference between the predicted and actual value of 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variance associated with the error term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altLang="zh-TW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Which is Reducible? Which is Irreducible?</a:t>
                </a: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08000"/>
                <a:ext cx="8229600" cy="5798671"/>
              </a:xfrm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085E7D24-31ED-1642-BA0B-5EE800807D8F}"/>
              </a:ext>
            </a:extLst>
          </p:cNvPr>
          <p:cNvSpPr/>
          <p:nvPr/>
        </p:nvSpPr>
        <p:spPr>
          <a:xfrm>
            <a:off x="0" y="6529046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841638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Inference </a:t>
            </a:r>
            <a:r>
              <a:rPr lang="en-US" altLang="zh-TW" dirty="0" err="1"/>
              <a:t>v.s</a:t>
            </a:r>
            <a:r>
              <a:rPr lang="en-US" altLang="zh-TW" dirty="0"/>
              <a:t>. Prediction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interested in understanding the way that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Y  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is affected as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baseline="-25000" dirty="0">
                    <a:solidFill>
                      <a:schemeClr val="bg2">
                        <a:lumMod val="25000"/>
                      </a:schemeClr>
                    </a:solidFill>
                  </a:rPr>
                  <a:t>1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, . . . , </a:t>
                </a:r>
                <a:r>
                  <a:rPr lang="en-US" altLang="zh-TW" i="1" dirty="0" err="1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i="1" baseline="-25000" dirty="0" err="1">
                    <a:solidFill>
                      <a:schemeClr val="bg2">
                        <a:lumMod val="25000"/>
                      </a:schemeClr>
                    </a:solidFill>
                  </a:rPr>
                  <a:t>p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  change.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wish to estimate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f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 , not necessarily to make predictions for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Y 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understand the relationship between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 and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 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understand how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 changes as a function of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baseline="-25000" dirty="0">
                    <a:solidFill>
                      <a:schemeClr val="bg2">
                        <a:lumMod val="25000"/>
                      </a:schemeClr>
                    </a:solidFill>
                  </a:rPr>
                  <a:t>1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, . . .,</a:t>
                </a:r>
                <a:r>
                  <a:rPr lang="en-US" altLang="zh-TW" i="1" dirty="0" err="1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i="1" baseline="-25000" dirty="0" err="1">
                    <a:solidFill>
                      <a:schemeClr val="bg2">
                        <a:lumMod val="25000"/>
                      </a:schemeClr>
                    </a:solidFill>
                  </a:rPr>
                  <a:t>p</a:t>
                </a:r>
                <a:endParaRPr lang="en-US" altLang="zh-TW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 cannot be treated as a black box</a:t>
                </a:r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DF39D189-50B6-FA4E-A339-C2547E0D846A}"/>
              </a:ext>
            </a:extLst>
          </p:cNvPr>
          <p:cNvSpPr/>
          <p:nvPr/>
        </p:nvSpPr>
        <p:spPr>
          <a:xfrm>
            <a:off x="0" y="6529046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583857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Inference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 Which predictors are associated with the response?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 What is the relationship between the response and each predictor?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Can the relationship between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and each predictor be adequately summarized 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using a linear equation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the relationship more complicated?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3ED34D-E831-074D-B1C2-7CBB32934B1C}"/>
              </a:ext>
            </a:extLst>
          </p:cNvPr>
          <p:cNvSpPr/>
          <p:nvPr/>
        </p:nvSpPr>
        <p:spPr>
          <a:xfrm>
            <a:off x="0" y="6537706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601151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Inference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0662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Advertising data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Which media contribute to sales?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Which media generate the biggest boost in sales?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How much increase in sales is associated with a given increase in TV advertising?</a:t>
            </a:r>
          </a:p>
          <a:p>
            <a:pPr lvl="1">
              <a:lnSpc>
                <a:spcPct val="110000"/>
              </a:lnSpc>
            </a:pPr>
            <a:endParaRPr lang="en-US" altLang="zh-TW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90" y="3337584"/>
            <a:ext cx="6908819" cy="299026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2FDEB13-374F-244F-877A-6B2B73ACDD87}"/>
              </a:ext>
            </a:extLst>
          </p:cNvPr>
          <p:cNvSpPr/>
          <p:nvPr/>
        </p:nvSpPr>
        <p:spPr>
          <a:xfrm>
            <a:off x="42286" y="6507927"/>
            <a:ext cx="9038568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2.1, </a:t>
            </a:r>
            <a:r>
              <a:rPr lang="en-US" sz="1200" i="1" dirty="0">
                <a:solidFill>
                  <a:schemeClr val="bg1"/>
                </a:solidFill>
                <a:ea typeface="+mn-lt"/>
                <a:cs typeface="+mn-lt"/>
              </a:rPr>
              <a:t>An Introduction to Statistical Learning with Applications in R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by Gareth James, Daniela Witten, Trevor Hastie, Robert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Tibshirani</a:t>
            </a:r>
          </a:p>
          <a:p>
            <a:pPr algn="r"/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8122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B715CBA-CF81-9D41-8986-7DF593F46D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Evaluating models</a:t>
            </a:r>
            <a:endParaRPr 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CC534F5-3150-714E-8E58-041364AE7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01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Evaluating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Classification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Scoring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Probability estimation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Ranking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Clustering </a:t>
            </a:r>
          </a:p>
        </p:txBody>
      </p:sp>
    </p:spTree>
    <p:extLst>
      <p:ext uri="{BB962C8B-B14F-4D97-AF65-F5344CB8AC3E}">
        <p14:creationId xmlns:p14="http://schemas.microsoft.com/office/powerpoint/2010/main" val="1437429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Regression </a:t>
            </a:r>
            <a:r>
              <a:rPr lang="en-US" altLang="zh-TW" dirty="0" err="1"/>
              <a:t>v.s</a:t>
            </a:r>
            <a:r>
              <a:rPr lang="en-US" altLang="zh-TW" dirty="0"/>
              <a:t>. Classification</a:t>
            </a:r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9011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it-IT" altLang="zh-TW" dirty="0">
                <a:solidFill>
                  <a:schemeClr val="bg2">
                    <a:lumMod val="25000"/>
                  </a:schemeClr>
                </a:solidFill>
              </a:rPr>
              <a:t> quantitative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: regression </a:t>
            </a:r>
            <a:endParaRPr lang="it-IT" altLang="zh-TW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it-IT" altLang="zh-TW" dirty="0">
                <a:solidFill>
                  <a:schemeClr val="bg2">
                    <a:lumMod val="25000"/>
                  </a:schemeClr>
                </a:solidFill>
              </a:rPr>
              <a:t> qualitative :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classification</a:t>
            </a:r>
            <a:endParaRPr lang="it-IT" altLang="zh-TW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563" y="2890787"/>
            <a:ext cx="2807928" cy="353498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4" y="2894590"/>
            <a:ext cx="3983606" cy="353307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7467" y="6547753"/>
            <a:ext cx="9025942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1.4 &amp; 1.1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2169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Evaluating c</a:t>
            </a:r>
            <a:r>
              <a:rPr lang="en-US" dirty="0"/>
              <a:t>lassification </a:t>
            </a:r>
            <a:r>
              <a:rPr lang="en-US" altLang="zh-TW" dirty="0"/>
              <a:t>models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2668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266487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latin typeface="+mn-lt"/>
              </a:rPr>
              <a:t>Some of the figures in this presentation are taken from "Practical Data Science with R (Manning, 2019)”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latin typeface="+mn-lt"/>
                <a:hlinkClick r:id="rId2"/>
              </a:rPr>
              <a:t>The web site of the book</a:t>
            </a:r>
            <a:endParaRPr lang="en-US" altLang="zh-TW" dirty="0">
              <a:latin typeface="+mn-lt"/>
            </a:endParaRPr>
          </a:p>
          <a:p>
            <a:pPr>
              <a:lnSpc>
                <a:spcPct val="110000"/>
              </a:lnSpc>
            </a:pPr>
            <a:r>
              <a:rPr lang="en-US" altLang="zh-TW" dirty="0">
                <a:latin typeface="+mn-lt"/>
              </a:rPr>
              <a:t>The credit of individual is indicated in the bottom part of the slide.</a:t>
            </a:r>
          </a:p>
          <a:p>
            <a:pPr lvl="1">
              <a:lnSpc>
                <a:spcPct val="110000"/>
              </a:lnSpc>
            </a:pPr>
            <a:r>
              <a:rPr lang="en-US" altLang="zh-TW" dirty="0" err="1"/>
              <a:t>ie</a:t>
            </a:r>
            <a:r>
              <a:rPr lang="en-US" altLang="zh-TW" dirty="0"/>
              <a:t>.,</a:t>
            </a: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5" name="Picture 5" descr="images.jpeg">
            <a:extLst>
              <a:ext uri="{FF2B5EF4-FFF2-40B4-BE49-F238E27FC236}">
                <a16:creationId xmlns:a16="http://schemas.microsoft.com/office/drawing/2014/main" id="{199875CB-8E11-EF4F-BB36-1BA0584C1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589" y="1825625"/>
            <a:ext cx="2984302" cy="37404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4877FB-B902-704B-9C96-036761A5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2" y="5184418"/>
            <a:ext cx="5674385" cy="38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53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Assigning products to product categories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077" y="1771929"/>
            <a:ext cx="6213846" cy="4488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C44CA-E325-47E3-AAB3-33CDDD58784B}"/>
              </a:ext>
            </a:extLst>
          </p:cNvPr>
          <p:cNvSpPr txBox="1"/>
          <p:nvPr/>
        </p:nvSpPr>
        <p:spPr>
          <a:xfrm>
            <a:off x="4720810" y="6551890"/>
            <a:ext cx="449888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Figure</a:t>
            </a:r>
            <a:r>
              <a:rPr lang="zh-TW" altLang="en-U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5</a:t>
            </a:r>
            <a:r>
              <a:rPr lang="zh-TW" sz="12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2, </a:t>
            </a:r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 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7457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CC7CE424-9924-AA41-8C0F-D64C8380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Multicategory vs. two-category classification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2513493B-49E5-244E-B774-19D8A0DCC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using binary classifiers to solve multicategory problems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building one classifier for each category, called a one-versus-rest classifier</a:t>
            </a:r>
          </a:p>
          <a:p>
            <a:pPr>
              <a:lnSpc>
                <a:spcPct val="100000"/>
              </a:lnSpc>
            </a:pPr>
            <a:r>
              <a:rPr lang="en-US" dirty="0"/>
              <a:t>find a suitable multiple-category implementation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logistic regression : use the package </a:t>
            </a:r>
            <a:r>
              <a:rPr lang="en-US" altLang="zh-TW" i="1" dirty="0" err="1"/>
              <a:t>mlogit</a:t>
            </a:r>
            <a:r>
              <a:rPr lang="en-US" altLang="zh-TW" dirty="0"/>
              <a:t> instead of the base method </a:t>
            </a:r>
            <a:r>
              <a:rPr lang="en-US" altLang="zh-TW" i="1" dirty="0" err="1"/>
              <a:t>glm</a:t>
            </a:r>
            <a:r>
              <a:rPr lang="en-US" altLang="zh-TW" dirty="0"/>
              <a:t> </a:t>
            </a:r>
            <a:endParaRPr lang="en-US" dirty="0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B330C95B-93EB-504A-809B-E12B80836890}"/>
              </a:ext>
            </a:extLst>
          </p:cNvPr>
          <p:cNvSpPr txBox="1"/>
          <p:nvPr/>
        </p:nvSpPr>
        <p:spPr>
          <a:xfrm>
            <a:off x="4645117" y="6581001"/>
            <a:ext cx="449888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zh-TW" sz="1200" i="1" dirty="0">
                <a:solidFill>
                  <a:schemeClr val="bg1"/>
                </a:solidFill>
                <a:ea typeface="+mn-lt"/>
                <a:cs typeface="+mn-lt"/>
              </a:rPr>
              <a:t>Practical Data Science with R </a:t>
            </a:r>
            <a:r>
              <a:rPr lang="zh-TW" sz="1200" dirty="0">
                <a:solidFill>
                  <a:schemeClr val="bg1"/>
                </a:solidFill>
                <a:ea typeface="+mn-lt"/>
                <a:cs typeface="+mn-lt"/>
              </a:rPr>
              <a:t>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zh-TW" sz="1200" dirty="0">
                <a:solidFill>
                  <a:schemeClr val="bg1"/>
                </a:solidFill>
                <a:ea typeface="+mn-lt"/>
                <a:cs typeface="+mn-lt"/>
              </a:rPr>
              <a:t>John Mount</a:t>
            </a:r>
          </a:p>
        </p:txBody>
      </p:sp>
    </p:spTree>
    <p:extLst>
      <p:ext uri="{BB962C8B-B14F-4D97-AF65-F5344CB8AC3E}">
        <p14:creationId xmlns:p14="http://schemas.microsoft.com/office/powerpoint/2010/main" val="2530567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Confusion matrix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 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+mn-lt"/>
                <a:ea typeface="Noto Sans CJK TC Regular"/>
              </a:rPr>
              <a:t>A good summary of classifier accuracy is the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  <a:latin typeface="+mn-lt"/>
                <a:ea typeface="Noto Sans CJK TC Regular"/>
              </a:rPr>
              <a:t>confusion matrix</a:t>
            </a:r>
            <a:endParaRPr lang="zh-TW" altLang="zh-TW" i="1" dirty="0">
              <a:solidFill>
                <a:schemeClr val="bg2">
                  <a:lumMod val="25000"/>
                </a:schemeClr>
              </a:solidFill>
              <a:latin typeface="+mn-lt"/>
              <a:ea typeface="Noto Sans CJK TC Regular"/>
            </a:endParaRP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ea typeface="新細明體"/>
                <a:cs typeface="Calibri"/>
              </a:rPr>
              <a:t>which tabulates actual classifications against predicted ones</a:t>
            </a:r>
            <a:endParaRPr lang="zh-TW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564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Confusion matrix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TW" sz="2000" dirty="0" err="1">
                <a:solidFill>
                  <a:schemeClr val="accent1"/>
                </a:solidFill>
              </a:rPr>
              <a:t>confunsionMatrix.R</a:t>
            </a:r>
            <a:endParaRPr kumimoji="1" lang="en-US" altLang="zh-TW" sz="2000" dirty="0">
              <a:solidFill>
                <a:schemeClr val="accent1"/>
              </a:solidFill>
            </a:endParaRPr>
          </a:p>
          <a:p>
            <a:pPr>
              <a:lnSpc>
                <a:spcPct val="110000"/>
              </a:lnSpc>
            </a:pPr>
            <a:r>
              <a:rPr kumimoji="1" lang="en-US" altLang="zh-TW" sz="2000" dirty="0"/>
              <a:t>Step1: </a:t>
            </a:r>
            <a:r>
              <a:rPr lang="en-US" altLang="zh-TW" sz="2000" dirty="0"/>
              <a:t>A decision tree model for finding </a:t>
            </a:r>
            <a:r>
              <a:rPr lang="en-US" altLang="zh-TW" sz="2000" dirty="0">
                <a:solidFill>
                  <a:schemeClr val="accent1"/>
                </a:solidFill>
              </a:rPr>
              <a:t>bad loan </a:t>
            </a:r>
            <a:r>
              <a:rPr lang="en-US" altLang="zh-TW" sz="2000" dirty="0"/>
              <a:t>applications</a:t>
            </a:r>
            <a:endParaRPr kumimoji="1" lang="en-US" altLang="zh-TW" sz="2000" dirty="0"/>
          </a:p>
          <a:p>
            <a:pPr marL="457200" lvl="1" indent="0">
              <a:lnSpc>
                <a:spcPct val="11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library('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rpart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load('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GCDData.RData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model &lt;-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rpart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Good.Loan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~</a:t>
            </a:r>
            <a:r>
              <a:rPr kumimoji="1" lang="zh-TW" alt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Duration.in.month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+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Installment.rate.in.percentage.of.disposable.income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+</a:t>
            </a:r>
            <a:r>
              <a:rPr kumimoji="1" lang="zh-TW" alt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Credit.amount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 +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Other.installment.plans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data=d,</a:t>
            </a:r>
            <a:r>
              <a:rPr kumimoji="1" lang="zh-TW" alt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control=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rpart.control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maxdepth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=4),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method="class")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E585B-35D7-4BAD-A2E8-FA184841C327}"/>
              </a:ext>
            </a:extLst>
          </p:cNvPr>
          <p:cNvSpPr txBox="1"/>
          <p:nvPr/>
        </p:nvSpPr>
        <p:spPr>
          <a:xfrm>
            <a:off x="5399597" y="6543865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3670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decision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54" y="1627529"/>
            <a:ext cx="7467600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5C2DC8-B7E3-4377-A53E-C63FB72568BA}"/>
              </a:ext>
            </a:extLst>
          </p:cNvPr>
          <p:cNvSpPr txBox="1"/>
          <p:nvPr/>
        </p:nvSpPr>
        <p:spPr>
          <a:xfrm>
            <a:off x="2075986" y="6517888"/>
            <a:ext cx="49827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390F98-C5EC-4AFB-8712-13B736DC5E87}"/>
              </a:ext>
            </a:extLst>
          </p:cNvPr>
          <p:cNvSpPr txBox="1"/>
          <p:nvPr/>
        </p:nvSpPr>
        <p:spPr>
          <a:xfrm>
            <a:off x="4810779" y="6517887"/>
            <a:ext cx="44864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Figure 1.3, </a:t>
            </a:r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9213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Confusion matrix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sz="2400" dirty="0"/>
              <a:t>Step2: plotting the confusion matrix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resultframe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data.frame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Good.Loan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creditdata$Good.Loan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                        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pred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=predict(model, type="class"))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rtab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table(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resultframe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)) </a:t>
            </a:r>
          </a:p>
          <a:p>
            <a:pPr>
              <a:lnSpc>
                <a:spcPct val="100000"/>
              </a:lnSpc>
            </a:pPr>
            <a:r>
              <a:rPr kumimoji="1" lang="en-US" altLang="zh-TW" sz="2800" dirty="0"/>
              <a:t>Confusion matrix</a:t>
            </a:r>
            <a:endParaRPr lang="en-US" altLang="zh-TW" sz="2800" dirty="0"/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Rows represent actual loan status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columns represent predicted loan status.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The diagonal entries represent correct predictions.</a:t>
            </a:r>
            <a:endParaRPr kumimoji="1" lang="zh-TW" altLang="en-US" sz="2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7D923-ABE3-4647-A4F5-08D24985364E}"/>
              </a:ext>
            </a:extLst>
          </p:cNvPr>
          <p:cNvSpPr txBox="1"/>
          <p:nvPr/>
        </p:nvSpPr>
        <p:spPr>
          <a:xfrm>
            <a:off x="2652132" y="6508595"/>
            <a:ext cx="401629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EC817-BB56-4DA3-A36D-58E56FBD4CCD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8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Confusion matrix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454041"/>
            <a:ext cx="8515350" cy="18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606556-B9C0-4EC1-9225-B24D4997EAEE}"/>
              </a:ext>
            </a:extLst>
          </p:cNvPr>
          <p:cNvSpPr txBox="1"/>
          <p:nvPr/>
        </p:nvSpPr>
        <p:spPr>
          <a:xfrm>
            <a:off x="2540620" y="6527180"/>
            <a:ext cx="40534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D54D99-B282-445B-AC41-41CC66BFB084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805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Evaluating classification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dirty="0"/>
              <a:t>Definition (</a:t>
            </a:r>
            <a:r>
              <a:rPr kumimoji="1" lang="en-US" altLang="zh-TW" dirty="0" err="1"/>
              <a:t>BadLoan</a:t>
            </a:r>
            <a:r>
              <a:rPr kumimoji="1" lang="en-US" altLang="zh-TW" dirty="0"/>
              <a:t> =&gt; positive case)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/>
              <a:t>True positive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/>
              <a:t>False positive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/>
              <a:t>True negative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/>
              <a:t>False negative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92" y="4223930"/>
            <a:ext cx="5632174" cy="1663269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4139982" y="5055564"/>
            <a:ext cx="2129925" cy="831635"/>
            <a:chOff x="5595528" y="2799257"/>
            <a:chExt cx="2129925" cy="803605"/>
          </a:xfrm>
        </p:grpSpPr>
        <p:sp>
          <p:nvSpPr>
            <p:cNvPr id="7" name="文字方塊 6"/>
            <p:cNvSpPr txBox="1"/>
            <p:nvPr/>
          </p:nvSpPr>
          <p:spPr>
            <a:xfrm>
              <a:off x="7279497" y="323353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TN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595528" y="279925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TP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601138" y="3233530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FP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285107" y="2799257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FN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E0FA707-E127-4C47-B828-F1A1CE20FF16}"/>
              </a:ext>
            </a:extLst>
          </p:cNvPr>
          <p:cNvSpPr txBox="1"/>
          <p:nvPr/>
        </p:nvSpPr>
        <p:spPr>
          <a:xfrm>
            <a:off x="2596376" y="6545766"/>
            <a:ext cx="393266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5FDE6-12D5-4FFA-92A5-D0239A322847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92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TW" sz="4000" dirty="0"/>
              <a:t>Evaluation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Accuracy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# of items categorized correctly divided by #of items </a:t>
            </a:r>
            <a:endParaRPr kumimoji="1" lang="en-US" altLang="zh-TW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(TP+TN)/(TP+TN+FP+FN)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Precision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fraction of the items the classifier flags as being in the class actually are  in the class =  how often a positive indication turns out to be correct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TP/(TP+FP)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Recall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what fraction of the things that are in the class are detected by the classifier</a:t>
            </a:r>
            <a:endParaRPr kumimoji="1" lang="en-US" altLang="zh-TW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TP/(TP+FN)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False positive rate = FP/(FP+TN)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617" y="247007"/>
            <a:ext cx="4472609" cy="1320832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6324399" y="829252"/>
            <a:ext cx="2157175" cy="803605"/>
            <a:chOff x="5595528" y="2799257"/>
            <a:chExt cx="2157175" cy="803605"/>
          </a:xfrm>
        </p:grpSpPr>
        <p:sp>
          <p:nvSpPr>
            <p:cNvPr id="7" name="文字方塊 6"/>
            <p:cNvSpPr txBox="1"/>
            <p:nvPr/>
          </p:nvSpPr>
          <p:spPr>
            <a:xfrm>
              <a:off x="7279497" y="3233530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TN</a:t>
              </a:r>
              <a:endParaRPr kumimoji="1" lang="zh-TW" altLang="en-US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595528" y="279925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TP</a:t>
              </a:r>
              <a:endParaRPr kumimoji="1" lang="zh-TW" altLang="en-US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601138" y="3233530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FP</a:t>
              </a:r>
              <a:endParaRPr kumimoji="1" lang="zh-TW" altLang="en-US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285107" y="2799257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FN</a:t>
              </a:r>
              <a:endParaRPr kumimoji="1" lang="zh-TW" altLang="en-US" dirty="0">
                <a:solidFill>
                  <a:schemeClr val="bg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1F4B8E1-FF36-449B-923E-3B3088E102E6}"/>
              </a:ext>
            </a:extLst>
          </p:cNvPr>
          <p:cNvSpPr txBox="1"/>
          <p:nvPr/>
        </p:nvSpPr>
        <p:spPr>
          <a:xfrm>
            <a:off x="2559205" y="6527180"/>
            <a:ext cx="401629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2F5C3-112A-4071-B386-ECB5D5155A43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  <p:grpSp>
        <p:nvGrpSpPr>
          <p:cNvPr id="12" name="群組 10">
            <a:extLst>
              <a:ext uri="{FF2B5EF4-FFF2-40B4-BE49-F238E27FC236}">
                <a16:creationId xmlns:a16="http://schemas.microsoft.com/office/drawing/2014/main" id="{304F50E7-D68B-7347-80F2-9F8029D3FA38}"/>
              </a:ext>
            </a:extLst>
          </p:cNvPr>
          <p:cNvGrpSpPr/>
          <p:nvPr/>
        </p:nvGrpSpPr>
        <p:grpSpPr>
          <a:xfrm>
            <a:off x="6309503" y="798044"/>
            <a:ext cx="2129925" cy="831635"/>
            <a:chOff x="5595528" y="2799257"/>
            <a:chExt cx="2129925" cy="803605"/>
          </a:xfrm>
        </p:grpSpPr>
        <p:sp>
          <p:nvSpPr>
            <p:cNvPr id="13" name="文字方塊 6">
              <a:extLst>
                <a:ext uri="{FF2B5EF4-FFF2-40B4-BE49-F238E27FC236}">
                  <a16:creationId xmlns:a16="http://schemas.microsoft.com/office/drawing/2014/main" id="{88C1D02C-F76A-0A41-B3AF-69312B38F986}"/>
                </a:ext>
              </a:extLst>
            </p:cNvPr>
            <p:cNvSpPr txBox="1"/>
            <p:nvPr/>
          </p:nvSpPr>
          <p:spPr>
            <a:xfrm>
              <a:off x="7279497" y="323353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TN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4" name="文字方塊 7">
              <a:extLst>
                <a:ext uri="{FF2B5EF4-FFF2-40B4-BE49-F238E27FC236}">
                  <a16:creationId xmlns:a16="http://schemas.microsoft.com/office/drawing/2014/main" id="{D8AC5D52-D5FB-0241-B49B-A6344F0C2993}"/>
                </a:ext>
              </a:extLst>
            </p:cNvPr>
            <p:cNvSpPr txBox="1"/>
            <p:nvPr/>
          </p:nvSpPr>
          <p:spPr>
            <a:xfrm>
              <a:off x="5595528" y="279925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TP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5" name="文字方塊 8">
              <a:extLst>
                <a:ext uri="{FF2B5EF4-FFF2-40B4-BE49-F238E27FC236}">
                  <a16:creationId xmlns:a16="http://schemas.microsoft.com/office/drawing/2014/main" id="{D9754C22-3064-3647-871B-A80408D2E627}"/>
                </a:ext>
              </a:extLst>
            </p:cNvPr>
            <p:cNvSpPr txBox="1"/>
            <p:nvPr/>
          </p:nvSpPr>
          <p:spPr>
            <a:xfrm>
              <a:off x="5601138" y="3233530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FP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6" name="文字方塊 9">
              <a:extLst>
                <a:ext uri="{FF2B5EF4-FFF2-40B4-BE49-F238E27FC236}">
                  <a16:creationId xmlns:a16="http://schemas.microsoft.com/office/drawing/2014/main" id="{106C4182-D43B-9F43-A610-1D94E92E1300}"/>
                </a:ext>
              </a:extLst>
            </p:cNvPr>
            <p:cNvSpPr txBox="1"/>
            <p:nvPr/>
          </p:nvSpPr>
          <p:spPr>
            <a:xfrm>
              <a:off x="7285107" y="2799257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chemeClr val="accent1"/>
                  </a:solidFill>
                </a:rPr>
                <a:t>FN</a:t>
              </a:r>
              <a:endParaRPr kumimoji="1" lang="zh-TW" alt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868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Building and applying a logistic regression spam model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 err="1">
                <a:latin typeface="Noto Sans CJK TC Regular"/>
              </a:rPr>
              <a:t>Spambase</a:t>
            </a:r>
            <a:r>
              <a:rPr lang="en-US" altLang="zh-TW" sz="2000" dirty="0">
                <a:latin typeface="Noto Sans CJK TC Regular"/>
              </a:rPr>
              <a:t> dataset ( </a:t>
            </a:r>
            <a:r>
              <a:rPr lang="en-US" altLang="zh-TW" sz="2000" dirty="0">
                <a:latin typeface="Noto Sans CJK TC Regular"/>
                <a:hlinkClick r:id="rId2"/>
              </a:rPr>
              <a:t>http://mng.bz/e8Rh</a:t>
            </a:r>
            <a:r>
              <a:rPr kumimoji="1" lang="en-US" altLang="zh-TW" sz="2000" dirty="0">
                <a:solidFill>
                  <a:schemeClr val="bg1">
                    <a:lumMod val="50000"/>
                    <a:lumOff val="50000"/>
                  </a:schemeClr>
                </a:solidFill>
                <a:latin typeface="Noto Sans CJK TC Regular"/>
              </a:rPr>
              <a:t> </a:t>
            </a:r>
            <a:r>
              <a:rPr kumimoji="1" lang="en-US" altLang="zh-TW" sz="2000" dirty="0">
                <a:latin typeface="Noto Sans CJK TC Regular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https://raw.githubusercontent.com/WinVector/zmPDSwR/master/Spambase/spamD.tsv</a:t>
            </a:r>
            <a:endParaRPr kumimoji="1" lang="en-US" altLang="zh-TW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en-US" altLang="zh-TW" sz="2000" dirty="0" err="1">
                <a:solidFill>
                  <a:schemeClr val="accent1"/>
                </a:solidFill>
                <a:latin typeface="Noto Sans CJK TC Regular"/>
              </a:rPr>
              <a:t>spamExam.R</a:t>
            </a:r>
            <a:endParaRPr kumimoji="1" lang="en-US" altLang="zh-TW" sz="2000" dirty="0">
              <a:solidFill>
                <a:schemeClr val="accent1"/>
              </a:solidFill>
              <a:latin typeface="Noto Sans CJK TC Regular"/>
            </a:endParaRP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 load data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spamD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 &lt;- 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read.table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('spamD.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tsv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',header=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T,sep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='\t')</a:t>
            </a:r>
            <a:endParaRPr lang="en-US" altLang="zh-TW" sz="1600" dirty="0">
              <a:latin typeface="Courier"/>
              <a:ea typeface="Courier" charset="0"/>
              <a:cs typeface="Courier" charset="0"/>
            </a:endParaRP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spamTrain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 &lt;- subset(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spamD,spamD$rgroup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&gt;=10)</a:t>
            </a:r>
            <a:endParaRPr lang="en-US" altLang="zh-TW" sz="1600" dirty="0">
              <a:latin typeface="Courier"/>
              <a:ea typeface="Courier" charset="0"/>
              <a:cs typeface="Courier" charset="0"/>
            </a:endParaRP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spamTest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subset(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spamD,spamD$rgroup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&lt;10)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spamVars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 &lt;- 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setdiff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colnames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spamD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),list('</a:t>
            </a:r>
            <a:r>
              <a:rPr kumimoji="1" lang="en-US" altLang="zh-TW" sz="1600" dirty="0" err="1">
                <a:latin typeface="Courier"/>
                <a:ea typeface="Courier" charset="0"/>
                <a:cs typeface="Courier" charset="0"/>
              </a:rPr>
              <a:t>rgroup</a:t>
            </a:r>
            <a:r>
              <a:rPr kumimoji="1" lang="en-US" altLang="zh-TW" sz="1600" dirty="0">
                <a:latin typeface="Courier"/>
                <a:ea typeface="Courier" charset="0"/>
                <a:cs typeface="Courier" charset="0"/>
              </a:rPr>
              <a:t>','spam'))</a:t>
            </a:r>
            <a:endParaRPr lang="en-US" altLang="zh-TW" sz="1600" dirty="0">
              <a:latin typeface="Courier"/>
              <a:ea typeface="Courier" charset="0"/>
              <a:cs typeface="Courier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9B40C9-180D-4249-8685-B7DF98DA5387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B19DEB-8292-49CA-BC9A-86775F88791D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426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86459-91E4-3B4F-B179-C1A84C00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nice e-book, interactive!!!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DFCC1B-92E7-B64D-8F24-7853D7E82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236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+mn-lt"/>
                <a:hlinkClick r:id="rId2"/>
              </a:rPr>
              <a:t>https://www.manning.com/books/practical-data-science-with-r-second-edition</a:t>
            </a:r>
            <a:endParaRPr lang="en-US" sz="1800" dirty="0">
              <a:latin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3E33C4-318A-6342-A070-3FFDB8583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43" y="2292056"/>
            <a:ext cx="4724220" cy="28749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AD4D265-1D64-3441-8456-53DE41E3A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536489"/>
            <a:ext cx="4515855" cy="185453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4F9F75E-CE1F-1443-84CF-B2B356A7D97E}"/>
              </a:ext>
            </a:extLst>
          </p:cNvPr>
          <p:cNvSpPr/>
          <p:nvPr/>
        </p:nvSpPr>
        <p:spPr>
          <a:xfrm>
            <a:off x="4232357" y="3106949"/>
            <a:ext cx="1143206" cy="1071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7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Building and applying a logistic regression spam model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# build model</a:t>
            </a:r>
          </a:p>
          <a:p>
            <a:pPr marL="0" indent="0">
              <a:buNone/>
            </a:pP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spamFormula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as.formula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(paste('spam=="spam"',   paste(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spamVars,collapse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=' + '),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sep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=' ~ '))</a:t>
            </a:r>
          </a:p>
          <a:p>
            <a:pPr marL="0" indent="0">
              <a:buNone/>
            </a:pP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spamModel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glm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spamFormula,family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=binomial(link='logit'), data=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spamTrain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)</a:t>
            </a:r>
            <a:endParaRPr kumimoji="1" lang="zh-TW" alt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5BE8A-ADBF-4E06-A515-12AF16A47A5D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A66B41-8C07-43FF-85CF-C4B080BEA84D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962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Building and applying a logistic regression spam model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# print predicted result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print(with(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spamTest,table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(y=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spam,glmPred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pred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&gt;0.5)))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sample &lt;- 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spamTest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[c(7,35,224,327),c('spam','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pred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')]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print(sample)</a:t>
            </a:r>
            <a:endParaRPr kumimoji="1" lang="zh-TW" alt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498EF-5161-4D71-AE37-3DA76331F878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8F033-B5E0-4802-8B77-27679070794B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6112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Spam confusion matrix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141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cM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table(truth=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, prediction=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&gt;0.5)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cM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##          prediction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## truth      FALSE TRUE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##   non-spam   264   14</a:t>
            </a:r>
          </a:p>
          <a:p>
            <a:pPr marL="0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##   spam        22  158</a:t>
            </a:r>
            <a:endParaRPr kumimoji="1" lang="zh-TW" alt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06" y="4423527"/>
            <a:ext cx="8284101" cy="1492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7099B8-73ED-4ED4-A824-025997115E97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C715C-04FB-4B6C-840D-5909D46B98C8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934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Changing a score to a classification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Picking thresholds other than 0.5 can allow the data scientist to trade 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</a:rPr>
              <a:t>precision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 for 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</a:rPr>
              <a:t>recall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(table(truth=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prediction=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&gt;0.9))</a:t>
            </a:r>
            <a:br>
              <a:rPr kumimoji="1" lang="en-US" altLang="zh-TW" sz="2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(table(truth=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prediction=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&gt;0.5))</a:t>
            </a:r>
            <a:br>
              <a:rPr kumimoji="1" lang="en-US" altLang="zh-TW" sz="20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(table(truth=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spamTest$spam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prediction=</a:t>
            </a:r>
            <a:r>
              <a:rPr kumimoji="1" lang="en-US" altLang="zh-TW" sz="1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spamTest$pred</a:t>
            </a:r>
            <a:r>
              <a:rPr kumimoji="1" lang="en-US" altLang="zh-TW" sz="1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&gt;0.1))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BE8A5-69F0-49F6-80FE-9687197CF02A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69A0C-DA71-42DB-9CDF-FD3C7DE76327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48400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err="1"/>
              <a:t>Akismet</a:t>
            </a:r>
            <a:r>
              <a:rPr lang="en-US" altLang="zh-TW" dirty="0"/>
              <a:t> filter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t &lt;- 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as.table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matrix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data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=c(288-1,17,1,13882-17),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nrow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=2,ncol=2))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rownames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(t) &lt;- 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rownames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cM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colnames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(t) &lt;- 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colnames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cM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de-DE" altLang="zh-TW" sz="2000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kumimoji="1" lang="de-DE" altLang="zh-TW" sz="2000" dirty="0">
                <a:latin typeface="Courier" charset="0"/>
                <a:ea typeface="Courier" charset="0"/>
                <a:cs typeface="Courier" charset="0"/>
              </a:rPr>
              <a:t>(t)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4FA068-F17E-4E78-86E8-D6E54622FFFE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47D8F-2F23-4143-B1E5-CE05DC883280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4176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Precision and Recall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Precision &amp; Recall</a:t>
            </a:r>
          </a:p>
          <a:p>
            <a:pPr lvl="1">
              <a:lnSpc>
                <a:spcPct val="120000"/>
              </a:lnSpc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Spam data?</a:t>
            </a:r>
          </a:p>
          <a:p>
            <a:pPr lvl="1">
              <a:lnSpc>
                <a:spcPct val="120000"/>
              </a:lnSpc>
            </a:pPr>
            <a:r>
              <a:rPr lang="en-US" altLang="zh-TW" sz="1800" dirty="0" err="1">
                <a:solidFill>
                  <a:schemeClr val="bg2">
                    <a:lumMod val="25000"/>
                  </a:schemeClr>
                </a:solidFill>
              </a:rPr>
              <a:t>Akismet</a:t>
            </a: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 filter?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Precision is a measure of confirmation</a:t>
            </a:r>
          </a:p>
          <a:p>
            <a:pPr lvl="1">
              <a:lnSpc>
                <a:spcPct val="120000"/>
              </a:lnSpc>
            </a:pP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</a:rPr>
              <a:t>when the classifier indicates positive, how often it is in fact correct.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Recall is a measure of utility</a:t>
            </a:r>
          </a:p>
          <a:p>
            <a:pPr lvl="1">
              <a:lnSpc>
                <a:spcPct val="120000"/>
              </a:lnSpc>
            </a:pPr>
            <a:r>
              <a:rPr lang="en-US" altLang="zh-TW" sz="1600" dirty="0">
                <a:solidFill>
                  <a:schemeClr val="bg2">
                    <a:lumMod val="25000"/>
                  </a:schemeClr>
                </a:solidFill>
              </a:rPr>
              <a:t>how much the classifier finds of what there actually is to find.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spam filtering application, which one is important?</a:t>
            </a:r>
          </a:p>
          <a:p>
            <a:pPr lvl="1">
              <a:lnSpc>
                <a:spcPct val="120000"/>
              </a:lnSpc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precision is emphasized over recall</a:t>
            </a:r>
            <a:endParaRPr kumimoji="1" lang="zh-TW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2E140-A169-4B2E-954C-15D7C7786656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E0AFE-9DE3-4FED-B1CD-0FA75EF06A7D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4762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The F1 score</a:t>
            </a:r>
            <a:endParaRPr kumimoji="1"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Sørensen-Dice coefficient, </a:t>
                </a:r>
                <a:r>
                  <a:rPr lang="en-US" altLang="zh-TW" dirty="0" err="1"/>
                  <a:t>Sørensen</a:t>
                </a:r>
                <a:r>
                  <a:rPr lang="en-US" altLang="zh-TW" dirty="0"/>
                  <a:t>–Dice index, </a:t>
                </a:r>
                <a:r>
                  <a:rPr lang="en-US" altLang="zh-TW" dirty="0" err="1"/>
                  <a:t>Sørensen</a:t>
                </a:r>
                <a:r>
                  <a:rPr lang="en-US" altLang="zh-TW" dirty="0"/>
                  <a:t> index, Dice's coefficient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Harmonic mean (</a:t>
                </a:r>
                <a:r>
                  <a:rPr lang="zh-TW" altLang="en-US" dirty="0"/>
                  <a:t>調和平均數</a:t>
                </a:r>
                <a:r>
                  <a:rPr lang="en-US" altLang="zh-TW" dirty="0"/>
                  <a:t>) of precision and recall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dirty="0"/>
                  <a:t>a useful combination of precision and recall.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𝑝𝑟𝑒𝑐𝑖𝑠𝑖𝑜𝑛</m:t>
                            </m:r>
                          </m:den>
                        </m:f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𝑟𝑒𝑐𝑎𝑙𝑙</m:t>
                            </m:r>
                          </m:den>
                        </m:f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𝑟𝑒𝑐𝑎𝑙𝑙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𝑝𝑟𝑒𝑐𝑖𝑠𝑖𝑜𝑛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𝑟𝑒𝑐𝑎𝑙𝑙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6" r="-1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EB02ECD-291A-4CED-AF18-96E3C5FA5770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66C2F-C3A6-487B-98EC-51C88C08ED14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2368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Accuracy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Accuracy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Spam data?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 err="1">
                <a:solidFill>
                  <a:schemeClr val="bg2">
                    <a:lumMod val="25000"/>
                  </a:schemeClr>
                </a:solidFill>
              </a:rPr>
              <a:t>Akismet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filter?</a:t>
            </a:r>
          </a:p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Accuracy is an inappropriate measure for unbalanced classes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a situation where we have a rare event (say, severe complications during childbirth)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the null model—the rare event never happens— is very  accurate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different costs of “type I” and “type II” errors</a:t>
            </a:r>
            <a:endParaRPr kumimoji="1" lang="zh-TW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276F6-4B5B-4F5A-849E-0D4F75DA92D0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9D913-ECC2-4806-AE58-4F98D872CAD1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2593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158947-33B9-C643-B9AE-655C47EF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 and Type II errors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099C85-CF1E-2F44-96C8-4E46C6660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null hypothesis = the message is not a spam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a type I error : the rejection of a true null hypothesis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 type II error : the non-rejection of a false </a:t>
            </a:r>
            <a:r>
              <a:rPr lang="en-US" sz="2000"/>
              <a:t>null hypothesis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1800" dirty="0"/>
              <a:t>Type I error : Spam filtering or spam blocking techniques wrongly classify a legitimate email message as spam.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Type II error : Spam email is not detected as spam, but is classified as non-spam.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95CD71-0EDD-A441-A8D8-55B55063B598}"/>
              </a:ext>
            </a:extLst>
          </p:cNvPr>
          <p:cNvSpPr/>
          <p:nvPr/>
        </p:nvSpPr>
        <p:spPr>
          <a:xfrm>
            <a:off x="1865134" y="6568889"/>
            <a:ext cx="72788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Credit by https://en.wikipedia.org/wiki/Type_I_and_type_II_errors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48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DF6BF-CC07-4544-BA23-9463DA555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Different costs of type I and type II errors?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FA2DD4-FDB2-934A-815B-D27AA4CAE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31681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null hypothesis = the message is not a spam</a:t>
            </a:r>
            <a:endParaRPr kumimoji="1" lang="en-US" altLang="zh-TW" sz="2000" dirty="0">
              <a:cs typeface="Courier" charset="0"/>
            </a:endParaRPr>
          </a:p>
          <a:p>
            <a:pPr>
              <a:lnSpc>
                <a:spcPct val="100000"/>
              </a:lnSpc>
            </a:pPr>
            <a:r>
              <a:rPr kumimoji="1" lang="en-US" altLang="zh-TW" sz="2000" dirty="0">
                <a:cs typeface="Courier" charset="0"/>
              </a:rPr>
              <a:t>the null model: the rare event never happens =&gt; predict all mails are spam </a:t>
            </a:r>
            <a:r>
              <a:rPr kumimoji="1" lang="en-US" altLang="zh-TW" sz="2000">
                <a:cs typeface="Courier" charset="0"/>
              </a:rPr>
              <a:t>mails !</a:t>
            </a:r>
            <a:endParaRPr lang="en-US" altLang="zh-TW" sz="2000" dirty="0"/>
          </a:p>
          <a:p>
            <a:pPr>
              <a:lnSpc>
                <a:spcPct val="100000"/>
              </a:lnSpc>
            </a:pPr>
            <a:r>
              <a:rPr lang="en-US" altLang="zh-TW" sz="2400" dirty="0"/>
              <a:t>Bad in Type I or Type II error?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400" dirty="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null model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truth      FALSE TRUE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  non-spam   0   288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     spam       0  13882</a:t>
            </a:r>
            <a:endParaRPr kumimoji="1" lang="zh-TW" alt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7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316621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+mn-lt"/>
              </a:rPr>
              <a:t>Some of the figures in this presentation are taken from "R for Data Science” </a:t>
            </a:r>
            <a:r>
              <a:rPr lang="en" altLang="zh-TW" dirty="0">
                <a:latin typeface="+mn-lt"/>
              </a:rPr>
              <a:t>under the Creative Commons Attribution-</a:t>
            </a:r>
            <a:r>
              <a:rPr lang="en" altLang="zh-TW" dirty="0" err="1">
                <a:latin typeface="+mn-lt"/>
              </a:rPr>
              <a:t>NonCommercial</a:t>
            </a:r>
            <a:r>
              <a:rPr lang="en" altLang="zh-TW" dirty="0">
                <a:latin typeface="+mn-lt"/>
              </a:rPr>
              <a:t>-</a:t>
            </a:r>
            <a:r>
              <a:rPr lang="en" altLang="zh-TW" dirty="0" err="1">
                <a:latin typeface="+mn-lt"/>
              </a:rPr>
              <a:t>NoDerivs</a:t>
            </a:r>
            <a:r>
              <a:rPr lang="en" altLang="zh-TW" dirty="0">
                <a:latin typeface="+mn-lt"/>
              </a:rPr>
              <a:t> 3.0 License.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+mn-lt"/>
                <a:hlinkClick r:id="rId2"/>
              </a:rPr>
              <a:t>The web site of the book</a:t>
            </a:r>
            <a:endParaRPr lang="en-US" altLang="zh-TW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The credit of individual is indicated in the bottom part.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2AD225-4F06-8B48-9C6A-89EB72F0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29" y="1825624"/>
            <a:ext cx="2962966" cy="44444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658178-618C-FF48-B25C-9B2AC733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5" y="5819222"/>
            <a:ext cx="5825706" cy="4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37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spam filtering application, which one is important?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TW" sz="2200" dirty="0">
                <a:solidFill>
                  <a:schemeClr val="bg2">
                    <a:lumMod val="25000"/>
                  </a:schemeClr>
                </a:solidFill>
              </a:rPr>
              <a:t>Precision vs Recall</a:t>
            </a:r>
          </a:p>
          <a:p>
            <a:pPr lvl="1">
              <a:lnSpc>
                <a:spcPct val="120000"/>
              </a:lnSpc>
            </a:pPr>
            <a:r>
              <a:rPr lang="en-US" altLang="zh-TW" sz="1800" dirty="0">
                <a:solidFill>
                  <a:schemeClr val="bg2">
                    <a:lumMod val="25000"/>
                  </a:schemeClr>
                </a:solidFill>
              </a:rPr>
              <a:t>precision is emphasized over recall</a:t>
            </a:r>
          </a:p>
          <a:p>
            <a:pPr>
              <a:lnSpc>
                <a:spcPct val="120000"/>
              </a:lnSpc>
            </a:pPr>
            <a:r>
              <a:rPr kumimoji="1" lang="en-US" altLang="zh-TW" sz="2200" dirty="0">
                <a:solidFill>
                  <a:schemeClr val="bg2">
                    <a:lumMod val="25000"/>
                  </a:schemeClr>
                </a:solidFill>
              </a:rPr>
              <a:t>Type I vs Type II</a:t>
            </a:r>
          </a:p>
          <a:p>
            <a:pPr lvl="1">
              <a:lnSpc>
                <a:spcPct val="120000"/>
              </a:lnSpc>
            </a:pPr>
            <a:r>
              <a:rPr kumimoji="1" lang="en-US" altLang="zh-TW" sz="1800" dirty="0">
                <a:solidFill>
                  <a:schemeClr val="bg2">
                    <a:lumMod val="25000"/>
                  </a:schemeClr>
                </a:solidFill>
              </a:rPr>
              <a:t>Type I error is more critical than Type II error</a:t>
            </a:r>
            <a:endParaRPr kumimoji="1" lang="zh-TW" alt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2E140-A169-4B2E-954C-15D7C7786656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E0AFE-9DE3-4FED-B1CD-0FA75EF06A7D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60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Sensitivity and Specificity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Sensitivity = the  true positive rate = recall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Spam data?</a:t>
            </a:r>
          </a:p>
          <a:p>
            <a:pPr lvl="1">
              <a:lnSpc>
                <a:spcPct val="110000"/>
              </a:lnSpc>
            </a:pP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Akismet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filter?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Specificity = the true negative rate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TN/(TN+FP)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Spam data?</a:t>
            </a:r>
          </a:p>
          <a:p>
            <a:pPr lvl="1">
              <a:lnSpc>
                <a:spcPct val="110000"/>
              </a:lnSpc>
            </a:pP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</a:rPr>
              <a:t>Akismet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filter?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Why use those two terms?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null classifiers always return a zero score on either sensitivity or specificity.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17354-66CA-4D21-BDC1-8503FBAB42B0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83E80-E739-49A4-AC4F-0A38920B6BAC}"/>
              </a:ext>
            </a:extLst>
          </p:cNvPr>
          <p:cNvSpPr txBox="1"/>
          <p:nvPr/>
        </p:nvSpPr>
        <p:spPr>
          <a:xfrm>
            <a:off x="5090533" y="6580213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zh-TW" sz="1200" i="1" dirty="0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 dirty="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 dirty="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8728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Common classification performance measures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714" y="2113848"/>
            <a:ext cx="7996411" cy="2960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F88A68-37A2-4F56-AABD-67E4726BB589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0EB3A-0D06-438B-80F8-D2D0FCF2E3FE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61776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Classifier performance </a:t>
            </a:r>
            <a:r>
              <a:rPr lang="en-US" altLang="zh-TW" sz="2800"/>
              <a:t>measures business stories</a:t>
            </a:r>
            <a:endParaRPr lang="en-US" altLang="zh-TW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0C032-68E9-41F4-82C3-904540A5042F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61" y="1451435"/>
            <a:ext cx="7834489" cy="4944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821B84-5947-42F1-A6B0-DFE54E759509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095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Common classification performance measures</a:t>
            </a:r>
            <a:endParaRPr kumimoji="1" lang="zh-TW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216871" y="4051052"/>
            <a:ext cx="8580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"/>
              </a:rPr>
              <a:t>Recommend writing the business goals as maximizing sensitivity while maintaining a specificity of at least 0.999</a:t>
            </a:r>
            <a:endParaRPr lang="zh-TW" altLang="en-US" dirty="0"/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35AEF74C-FAAE-C24F-9956-8B538B27C4A6}"/>
              </a:ext>
            </a:extLst>
          </p:cNvPr>
          <p:cNvSpPr/>
          <p:nvPr/>
        </p:nvSpPr>
        <p:spPr>
          <a:xfrm>
            <a:off x="216870" y="4836720"/>
            <a:ext cx="8580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"/>
              </a:rPr>
              <a:t>Recommend writing the business goals as maximizing specificity while maintaining a of sensitivity at least 0.999</a:t>
            </a:r>
            <a:endParaRPr lang="zh-TW" altLang="en-US" dirty="0"/>
          </a:p>
        </p:txBody>
      </p:sp>
      <p:pic>
        <p:nvPicPr>
          <p:cNvPr id="7" name="圖片 2">
            <a:extLst>
              <a:ext uri="{FF2B5EF4-FFF2-40B4-BE49-F238E27FC236}">
                <a16:creationId xmlns:a16="http://schemas.microsoft.com/office/drawing/2014/main" id="{4997E88D-CC89-EA49-B894-560EFB62B3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054" y="1932071"/>
            <a:ext cx="8806210" cy="1704500"/>
          </a:xfrm>
          <a:prstGeom prst="rect">
            <a:avLst/>
          </a:prstGeom>
        </p:spPr>
      </p:pic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2EF9E918-18A1-BA44-8D89-EB0F03111DA5}"/>
              </a:ext>
            </a:extLst>
          </p:cNvPr>
          <p:cNvSpPr/>
          <p:nvPr/>
        </p:nvSpPr>
        <p:spPr>
          <a:xfrm>
            <a:off x="133054" y="4697383"/>
            <a:ext cx="1219200" cy="119307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CD795-B66F-4FFB-9474-B0C3F9D9C881}"/>
              </a:ext>
            </a:extLst>
          </p:cNvPr>
          <p:cNvSpPr txBox="1"/>
          <p:nvPr/>
        </p:nvSpPr>
        <p:spPr>
          <a:xfrm>
            <a:off x="2531327" y="6527180"/>
            <a:ext cx="40627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sz="1200" dirty="0"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E6DE28-FFF8-4957-ACAF-707DDC5B7F49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508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Covid-19 general sieve?</a:t>
            </a:r>
            <a:endParaRPr kumimoji="1" lang="zh-TW" alt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052EB46-4377-A04D-A530-8034C1D9D2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Based on 2020/04/28</a:t>
            </a:r>
          </a:p>
        </p:txBody>
      </p:sp>
    </p:spTree>
    <p:extLst>
      <p:ext uri="{BB962C8B-B14F-4D97-AF65-F5344CB8AC3E}">
        <p14:creationId xmlns:p14="http://schemas.microsoft.com/office/powerpoint/2010/main" val="1343755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標題 2">
                <a:extLst>
                  <a:ext uri="{FF2B5EF4-FFF2-40B4-BE49-F238E27FC236}">
                    <a16:creationId xmlns:a16="http://schemas.microsoft.com/office/drawing/2014/main" id="{4C97F96F-45AE-BD44-92DF-D4CC578391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Prevalence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" name="標題 2">
                <a:extLst>
                  <a:ext uri="{FF2B5EF4-FFF2-40B4-BE49-F238E27FC236}">
                    <a16:creationId xmlns:a16="http://schemas.microsoft.com/office/drawing/2014/main" id="{4C97F96F-45AE-BD44-92DF-D4CC578391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0A6AFC-3AE0-D44F-870B-B1434D425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Prevalence = positive / all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Sensitivity &amp; specificity </a:t>
            </a:r>
          </a:p>
          <a:p>
            <a:pPr lvl="1">
              <a:lnSpc>
                <a:spcPct val="110000"/>
              </a:lnSpc>
            </a:pPr>
            <a:r>
              <a:rPr lang="en-US" altLang="zh-TW" dirty="0"/>
              <a:t>prevalence-independent test characteristics, as their values are intrinsic to the test and do not depend on the disease prevalence in the population of interest.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Positive &amp; negative predictive value</a:t>
            </a:r>
          </a:p>
          <a:p>
            <a:pPr lvl="1">
              <a:lnSpc>
                <a:spcPct val="110000"/>
              </a:lnSpc>
            </a:pPr>
            <a:r>
              <a:rPr lang="en-US" altLang="zh-TW" dirty="0"/>
              <a:t>values influenced by the prevalence of disease in the population that is being tested.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9DC248-1E16-B64A-8C0B-253C78529977}"/>
              </a:ext>
            </a:extLst>
          </p:cNvPr>
          <p:cNvSpPr/>
          <p:nvPr/>
        </p:nvSpPr>
        <p:spPr>
          <a:xfrm>
            <a:off x="2995340" y="6546365"/>
            <a:ext cx="61919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https://en.wikipedia.org/wiki/Sensitivity_and_specificity</a:t>
            </a:r>
          </a:p>
        </p:txBody>
      </p:sp>
    </p:spTree>
    <p:extLst>
      <p:ext uri="{BB962C8B-B14F-4D97-AF65-F5344CB8AC3E}">
        <p14:creationId xmlns:p14="http://schemas.microsoft.com/office/powerpoint/2010/main" val="1113152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new test has been developed to diagnose HIV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40743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Calculation of predictive value at 50% prevalence, </a:t>
            </a:r>
            <a:r>
              <a:rPr kumimoji="1" lang="en-US" altLang="zh-TW" dirty="0"/>
              <a:t>gold standard</a:t>
            </a:r>
          </a:p>
          <a:p>
            <a:pPr lvl="1">
              <a:lnSpc>
                <a:spcPct val="120000"/>
              </a:lnSpc>
            </a:pPr>
            <a:r>
              <a:rPr kumimoji="1" lang="en-US" altLang="zh-TW" dirty="0" err="1"/>
              <a:t>Test+ve</a:t>
            </a:r>
            <a:r>
              <a:rPr kumimoji="1" lang="en-US" altLang="zh-TW" dirty="0"/>
              <a:t> : 1000 </a:t>
            </a:r>
          </a:p>
          <a:p>
            <a:pPr lvl="1">
              <a:lnSpc>
                <a:spcPct val="120000"/>
              </a:lnSpc>
            </a:pPr>
            <a:r>
              <a:rPr kumimoji="1" lang="en-US" altLang="zh-TW" dirty="0"/>
              <a:t>Test-</a:t>
            </a:r>
            <a:r>
              <a:rPr kumimoji="1" lang="en-US" altLang="zh-TW" dirty="0" err="1"/>
              <a:t>ve</a:t>
            </a:r>
            <a:r>
              <a:rPr kumimoji="1" lang="en-US" altLang="zh-TW" dirty="0"/>
              <a:t>  : 1000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/>
              <a:t>Sensitivity = 900/1000 = 90.0%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/>
              <a:t>Specificity = 950/1000 = 95.0%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dirty="0"/>
              <a:t>Positive Predictive Value (PPV, Precision) = 900/950 = 94.7%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/>
              <a:t>Negative Predictive Value = 950/1050 = 90.5%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1963" y="4328730"/>
            <a:ext cx="4443951" cy="192713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295" y="6546365"/>
            <a:ext cx="91440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 fontAlgn="t"/>
            <a:r>
              <a:rPr lang="en-US" altLang="zh-TW" sz="1200" dirty="0">
                <a:solidFill>
                  <a:schemeClr val="bg1"/>
                </a:solidFill>
                <a:latin typeface="Calibri"/>
                <a:ea typeface="新細明體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Credit by Indian J Ophthalmol</a:t>
            </a:r>
            <a:r>
              <a:rPr lang="en-US" altLang="zh-TW" sz="1200" dirty="0">
                <a:solidFill>
                  <a:schemeClr val="bg1"/>
                </a:solidFill>
                <a:latin typeface="Calibri"/>
                <a:ea typeface="新細明體"/>
                <a:cs typeface="Calibri"/>
              </a:rPr>
              <a:t>. 2008 Jan-Feb; 56(1): 45–50. Understanding and using sensitivity, specificity and predictive values</a:t>
            </a:r>
            <a:endParaRPr lang="en-US" altLang="zh-TW" sz="1200" i="0">
              <a:solidFill>
                <a:schemeClr val="bg1"/>
              </a:solidFill>
              <a:effectLst/>
              <a:latin typeface="Calibri"/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8362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Prevalence is 1% (=10,000/10,00,000)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22527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TW" sz="2000" dirty="0"/>
              <a:t>Sensitivity = 9000/10000 = 90.0%</a:t>
            </a:r>
          </a:p>
          <a:p>
            <a:pPr>
              <a:lnSpc>
                <a:spcPct val="110000"/>
              </a:lnSpc>
            </a:pPr>
            <a:r>
              <a:rPr kumimoji="1" lang="en-US" altLang="zh-TW" sz="2000" dirty="0"/>
              <a:t>Specificity =  940500/990000 = 95.0%</a:t>
            </a:r>
            <a:endParaRPr lang="en-US" altLang="zh-TW" sz="2000" dirty="0"/>
          </a:p>
          <a:p>
            <a:pPr>
              <a:lnSpc>
                <a:spcPct val="110000"/>
              </a:lnSpc>
            </a:pPr>
            <a:r>
              <a:rPr lang="en-US" altLang="zh-TW" sz="2000" dirty="0"/>
              <a:t>PPV =  9000/58500 = 15.4%</a:t>
            </a:r>
          </a:p>
          <a:p>
            <a:pPr>
              <a:lnSpc>
                <a:spcPct val="110000"/>
              </a:lnSpc>
            </a:pPr>
            <a:r>
              <a:rPr kumimoji="1" lang="en-US" altLang="zh-TW" sz="2000" dirty="0"/>
              <a:t>Negative Predictive Value  = 940500/941500 = 99.9%</a:t>
            </a:r>
          </a:p>
        </p:txBody>
      </p:sp>
      <p:sp>
        <p:nvSpPr>
          <p:cNvPr id="8" name="矩形 7"/>
          <p:cNvSpPr/>
          <p:nvPr/>
        </p:nvSpPr>
        <p:spPr>
          <a:xfrm>
            <a:off x="69273" y="6537706"/>
            <a:ext cx="914400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 fontAlgn="t"/>
            <a:r>
              <a:rPr lang="en-US" altLang="zh-TW" sz="1200" dirty="0">
                <a:solidFill>
                  <a:schemeClr val="bg1"/>
                </a:solidFill>
                <a:latin typeface="Calibri"/>
                <a:ea typeface="新細明體"/>
                <a:cs typeface="Calibri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Credit by Indian J Ophthalmol</a:t>
            </a:r>
            <a:r>
              <a:rPr lang="en-US" altLang="zh-TW" sz="1200" dirty="0">
                <a:solidFill>
                  <a:schemeClr val="bg1"/>
                </a:solidFill>
                <a:latin typeface="Calibri"/>
                <a:ea typeface="新細明體"/>
                <a:cs typeface="Calibri Light"/>
              </a:rPr>
              <a:t>. 2008 Jan-Feb; 56(1): 45–50. Understanding and using sensitivity, specificity and predictive values</a:t>
            </a:r>
            <a:endParaRPr lang="en-US" altLang="zh-TW" sz="1200" i="0" dirty="0">
              <a:solidFill>
                <a:schemeClr val="bg1"/>
              </a:solidFill>
              <a:effectLst/>
              <a:latin typeface="Calibri"/>
              <a:ea typeface="新細明體"/>
              <a:cs typeface="Calibri Ligh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9456" y="4162482"/>
            <a:ext cx="4122306" cy="195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257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4BA2B705-B663-0C48-B3EE-F418E00790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Type I (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), II 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) </a:t>
                </a:r>
                <a:r>
                  <a:rPr lang="en-US" dirty="0"/>
                  <a:t>error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4BA2B705-B663-0C48-B3EE-F418E00790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A196EBF-A1D1-184A-BDA4-6B7541D996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924504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/>
                  <a:t>Null hypothesis: a patient is non-carrier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/>
                  <a:t>Type I error,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dirty="0"/>
                  <a:t>: the rejection of a true null hypothesis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TW" dirty="0"/>
                  <a:t> non-carrier =&gt; positive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TW" dirty="0"/>
                  <a:t>Type II error,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TW" dirty="0"/>
                  <a:t>: the non-rejection of a false null hypothesis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TW" dirty="0"/>
                  <a:t>Carrier =&gt; negative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A196EBF-A1D1-184A-BDA4-6B7541D996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924504"/>
              </a:xfrm>
              <a:blipFill>
                <a:blip r:embed="rId3"/>
                <a:stretch>
                  <a:fillRect l="-643" t="-1307" b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CBCFEF8D-52AF-854E-8D7B-2BDC0D1AFE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3815874"/>
            <a:ext cx="4269157" cy="1857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AD6B4E-F426-2F4E-BBEE-7375156F27A3}"/>
              </a:ext>
            </a:extLst>
          </p:cNvPr>
          <p:cNvSpPr/>
          <p:nvPr/>
        </p:nvSpPr>
        <p:spPr>
          <a:xfrm>
            <a:off x="5573022" y="6581001"/>
            <a:ext cx="35709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林澤民</a:t>
            </a:r>
            <a:r>
              <a:rPr lang="en-US" altLang="zh-TW" sz="1200" dirty="0">
                <a:solidFill>
                  <a:schemeClr val="bg1"/>
                </a:solidFill>
              </a:rPr>
              <a:t>, https://</a:t>
            </a:r>
            <a:r>
              <a:rPr lang="en-US" altLang="zh-TW" sz="1200" dirty="0" err="1">
                <a:solidFill>
                  <a:schemeClr val="bg1"/>
                </a:solidFill>
              </a:rPr>
              <a:t>pansci.asia</a:t>
            </a:r>
            <a:r>
              <a:rPr lang="en-US" altLang="zh-TW" sz="1200" dirty="0">
                <a:solidFill>
                  <a:schemeClr val="bg1"/>
                </a:solidFill>
              </a:rPr>
              <a:t>/archives/184694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50F8A2-2961-0046-9FC4-7B0ABCF815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49" y="3815874"/>
            <a:ext cx="3909969" cy="185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5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 Science this week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latin typeface="+mn-lt"/>
              </a:rPr>
              <a:t>Data Science Books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>
                <a:hlinkClick r:id="rId2"/>
              </a:rPr>
              <a:t>https://www.datascienceweekly.org/data-science-resources/data-science-books</a:t>
            </a:r>
            <a:endParaRPr kumimoji="1" lang="en-US" altLang="zh-TW" dirty="0"/>
          </a:p>
          <a:p>
            <a:pPr>
              <a:lnSpc>
                <a:spcPct val="100000"/>
              </a:lnSpc>
            </a:pPr>
            <a:r>
              <a:rPr lang="en-US" altLang="zh-TW" dirty="0">
                <a:latin typeface="+mn-lt"/>
              </a:rPr>
              <a:t>A list of books covering Data Analysis, Data Science, Machine Learning, Data Visualization, Statistics &amp; Associated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46495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4BA2B705-B663-0C48-B3EE-F418E00790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vs Sensitivity,</a:t>
                </a:r>
                <a:r>
                  <a:rPr kumimoji="1" lang="en-US" altLang="zh-TW" dirty="0"/>
                  <a:t> Specificity vs PPV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4BA2B705-B663-0C48-B3EE-F418E00790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A196EBF-A1D1-184A-BDA4-6B7541D996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2137524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dirty="0"/>
                  <a:t>prevalence-independent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TW" dirty="0"/>
                  <a:t>Sensitivity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𝛽𝜋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>
                  <a:lnSpc>
                    <a:spcPct val="120000"/>
                  </a:lnSpc>
                </a:pPr>
                <a:r>
                  <a:rPr kumimoji="1" lang="en-US" altLang="zh-TW" dirty="0"/>
                  <a:t>Specificity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d>
                          <m:d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>
                  <a:lnSpc>
                    <a:spcPct val="120000"/>
                  </a:lnSpc>
                </a:pPr>
                <a:r>
                  <a:rPr lang="en-US" altLang="zh-TW" dirty="0"/>
                  <a:t>prevalence-dependent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PPV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A196EBF-A1D1-184A-BDA4-6B7541D996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2137524"/>
              </a:xfrm>
              <a:blipFill>
                <a:blip r:embed="rId3"/>
                <a:stretch>
                  <a:fillRect l="-482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CBCFEF8D-52AF-854E-8D7B-2BDC0D1AFE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7398" y="3963149"/>
            <a:ext cx="5607946" cy="244013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AD6B4E-F426-2F4E-BBEE-7375156F27A3}"/>
              </a:ext>
            </a:extLst>
          </p:cNvPr>
          <p:cNvSpPr/>
          <p:nvPr/>
        </p:nvSpPr>
        <p:spPr>
          <a:xfrm>
            <a:off x="5573022" y="6581001"/>
            <a:ext cx="35709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林澤民</a:t>
            </a:r>
            <a:r>
              <a:rPr lang="en-US" altLang="zh-TW" sz="1200" dirty="0">
                <a:solidFill>
                  <a:schemeClr val="bg1"/>
                </a:solidFill>
              </a:rPr>
              <a:t>, https://</a:t>
            </a:r>
            <a:r>
              <a:rPr lang="en-US" altLang="zh-TW" sz="1200" dirty="0" err="1">
                <a:solidFill>
                  <a:schemeClr val="bg1"/>
                </a:solidFill>
              </a:rPr>
              <a:t>pansci.asia</a:t>
            </a:r>
            <a:r>
              <a:rPr lang="en-US" altLang="zh-TW" sz="1200" dirty="0">
                <a:solidFill>
                  <a:schemeClr val="bg1"/>
                </a:solidFill>
              </a:rPr>
              <a:t>/archives/184694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00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2CB030-6B09-1341-A1FA-93EC46C1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EEF8E3-603A-6A40-AD16-716D89FBC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6794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TW" dirty="0">
                <a:latin typeface="+mn-lt"/>
              </a:rPr>
              <a:t>Specificity </a:t>
            </a:r>
            <a:r>
              <a:rPr lang="en-US" altLang="zh-TW" dirty="0">
                <a:latin typeface="+mn-lt"/>
              </a:rPr>
              <a:t>= </a:t>
            </a:r>
            <a:r>
              <a:rPr lang="zh-TW" altLang="en-US" dirty="0">
                <a:latin typeface="+mn-lt"/>
              </a:rPr>
              <a:t>真陰性的機率 </a:t>
            </a:r>
            <a:r>
              <a:rPr lang="en-US" altLang="zh-TW" dirty="0">
                <a:latin typeface="+mn-lt"/>
              </a:rPr>
              <a:t>= </a:t>
            </a:r>
            <a:r>
              <a:rPr lang="zh-TW" altLang="en-US" dirty="0">
                <a:latin typeface="+mn-lt"/>
              </a:rPr>
              <a:t>信心水平 </a:t>
            </a:r>
            <a:r>
              <a:rPr lang="en-US" altLang="zh-TW" dirty="0">
                <a:latin typeface="+mn-lt"/>
              </a:rPr>
              <a:t>= 1 – </a:t>
            </a:r>
            <a:r>
              <a:rPr lang="el-GR" altLang="zh-TW" dirty="0">
                <a:latin typeface="+mn-lt"/>
              </a:rPr>
              <a:t>α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latin typeface="+mn-lt"/>
              </a:rPr>
              <a:t>Sensitivity</a:t>
            </a:r>
            <a:r>
              <a:rPr lang="zh-TW" altLang="en-US" dirty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= </a:t>
            </a:r>
            <a:r>
              <a:rPr lang="zh-TW" altLang="en-US" dirty="0">
                <a:latin typeface="+mn-lt"/>
              </a:rPr>
              <a:t>真陽性的機率 </a:t>
            </a:r>
            <a:r>
              <a:rPr lang="en-US" altLang="zh-TW" dirty="0">
                <a:latin typeface="+mn-lt"/>
              </a:rPr>
              <a:t>= </a:t>
            </a:r>
            <a:r>
              <a:rPr lang="zh-TW" altLang="en-US" dirty="0">
                <a:latin typeface="+mn-lt"/>
              </a:rPr>
              <a:t>檢定強度 </a:t>
            </a:r>
            <a:r>
              <a:rPr lang="en-US" altLang="zh-TW" dirty="0">
                <a:latin typeface="+mn-lt"/>
              </a:rPr>
              <a:t>= 1 – </a:t>
            </a:r>
            <a:r>
              <a:rPr lang="el-GR" altLang="zh-TW" dirty="0">
                <a:latin typeface="+mn-lt"/>
              </a:rPr>
              <a:t>β</a:t>
            </a:r>
          </a:p>
          <a:p>
            <a:pPr>
              <a:lnSpc>
                <a:spcPct val="100000"/>
              </a:lnSpc>
            </a:pPr>
            <a:endParaRPr lang="en-US" dirty="0">
              <a:latin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06703A-7FCA-3449-9602-198F6FEFD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3033313"/>
            <a:ext cx="72263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01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4FAA30A-7354-0D4C-A1CE-040AA7625C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0988" y="3536722"/>
            <a:ext cx="5649085" cy="27000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298DDF5-A5E7-5C45-8F64-A55BBBDA3B5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從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看</a:t>
                </a:r>
                <a:r>
                  <a:rPr lang="zh-TW" altLang="en-US" dirty="0"/>
                  <a:t>各種檢測工具的精密性</a:t>
                </a:r>
                <a:endParaRPr 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298DDF5-A5E7-5C45-8F64-A55BBBDA3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85BA2C-BAD8-DF40-90EF-62D1891AD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5246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PPV=0.4865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是什麼概念？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0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抗體檢測為陽性者，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48.65%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是真帶原者， 偽陽性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&gt; 50%</a:t>
            </a:r>
          </a:p>
          <a:p>
            <a:pPr>
              <a:lnSpc>
                <a:spcPct val="100000"/>
              </a:lnSpc>
            </a:pP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如果抗體施測單位所獲得的試劑品質不高怎麼辦？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8A23FF-049E-5B4C-83CA-8E4FC30CA919}"/>
              </a:ext>
            </a:extLst>
          </p:cNvPr>
          <p:cNvSpPr/>
          <p:nvPr/>
        </p:nvSpPr>
        <p:spPr>
          <a:xfrm>
            <a:off x="5340545" y="6544885"/>
            <a:ext cx="38034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en-US" altLang="zh-TW" sz="1200" dirty="0" err="1">
                <a:solidFill>
                  <a:schemeClr val="bg1"/>
                </a:solidFill>
              </a:rPr>
              <a:t>林澤民</a:t>
            </a:r>
            <a:r>
              <a:rPr lang="en-US" altLang="zh-TW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https://pansci.asia/archives/186627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9E52CF-9C40-4748-85D5-8133BBDECF73}"/>
              </a:ext>
            </a:extLst>
          </p:cNvPr>
          <p:cNvSpPr/>
          <p:nvPr/>
        </p:nvSpPr>
        <p:spPr>
          <a:xfrm>
            <a:off x="5413472" y="5069458"/>
            <a:ext cx="723666" cy="37024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9D67A9C-A511-E943-84E9-9EBEE83A8D3A}"/>
              </a:ext>
            </a:extLst>
          </p:cNvPr>
          <p:cNvSpPr/>
          <p:nvPr/>
        </p:nvSpPr>
        <p:spPr>
          <a:xfrm>
            <a:off x="2716277" y="3541645"/>
            <a:ext cx="10182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specificity</a:t>
            </a:r>
            <a:endParaRPr 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6860AE-C7C0-BB48-A1AD-A4A515F7E926}"/>
              </a:ext>
            </a:extLst>
          </p:cNvPr>
          <p:cNvSpPr/>
          <p:nvPr/>
        </p:nvSpPr>
        <p:spPr>
          <a:xfrm>
            <a:off x="4075530" y="3541645"/>
            <a:ext cx="10134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sensitivity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572399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0D06370-866B-6447-9853-3C22DB1B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6" y="188577"/>
            <a:ext cx="8649848" cy="612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AB45AF4-C42C-6B4F-9EAD-281E9D07C3B9}"/>
              </a:ext>
            </a:extLst>
          </p:cNvPr>
          <p:cNvSpPr/>
          <p:nvPr/>
        </p:nvSpPr>
        <p:spPr>
          <a:xfrm>
            <a:off x="1744652" y="6581001"/>
            <a:ext cx="7399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疾病管制署 </a:t>
            </a:r>
            <a:r>
              <a:rPr lang="en-US" altLang="zh-TW" sz="1200" dirty="0">
                <a:solidFill>
                  <a:schemeClr val="bg1"/>
                </a:solidFill>
              </a:rPr>
              <a:t>- 1922</a:t>
            </a:r>
            <a:r>
              <a:rPr lang="zh-TW" altLang="en-US" sz="1200" dirty="0">
                <a:solidFill>
                  <a:schemeClr val="bg1"/>
                </a:solidFill>
              </a:rPr>
              <a:t>防疫達人</a:t>
            </a:r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www.facebook.com</a:t>
            </a:r>
            <a:r>
              <a:rPr lang="en-US" altLang="zh-TW" sz="1200" dirty="0">
                <a:solidFill>
                  <a:schemeClr val="bg1"/>
                </a:solidFill>
              </a:rPr>
              <a:t>/TWCDC/posts/10158094507103407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0956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16FACDB-77C0-3248-8F70-822004CE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6" y="211017"/>
            <a:ext cx="8649848" cy="6120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5BA30AE-B540-694D-9150-6454811D9CED}"/>
              </a:ext>
            </a:extLst>
          </p:cNvPr>
          <p:cNvSpPr txBox="1"/>
          <p:nvPr/>
        </p:nvSpPr>
        <p:spPr>
          <a:xfrm>
            <a:off x="777029" y="139021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Sensitivity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F407FB-6271-6B42-B328-02D543BA451A}"/>
              </a:ext>
            </a:extLst>
          </p:cNvPr>
          <p:cNvSpPr txBox="1"/>
          <p:nvPr/>
        </p:nvSpPr>
        <p:spPr>
          <a:xfrm>
            <a:off x="804414" y="223729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Specificity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93F774-ED4E-D04C-80B5-A89D4B2176B4}"/>
              </a:ext>
            </a:extLst>
          </p:cNvPr>
          <p:cNvSpPr/>
          <p:nvPr/>
        </p:nvSpPr>
        <p:spPr>
          <a:xfrm>
            <a:off x="1744652" y="6581001"/>
            <a:ext cx="7399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疾病管制署 </a:t>
            </a:r>
            <a:r>
              <a:rPr lang="en-US" altLang="zh-TW" sz="1200" dirty="0">
                <a:solidFill>
                  <a:schemeClr val="bg1"/>
                </a:solidFill>
              </a:rPr>
              <a:t>- 1922</a:t>
            </a:r>
            <a:r>
              <a:rPr lang="zh-TW" altLang="en-US" sz="1200" dirty="0">
                <a:solidFill>
                  <a:schemeClr val="bg1"/>
                </a:solidFill>
              </a:rPr>
              <a:t>防疫達人</a:t>
            </a:r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www.facebook.com</a:t>
            </a:r>
            <a:r>
              <a:rPr lang="en-US" altLang="zh-TW" sz="1200" dirty="0">
                <a:solidFill>
                  <a:schemeClr val="bg1"/>
                </a:solidFill>
              </a:rPr>
              <a:t>/TWCDC/posts/10158094507103407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6929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110119-39E6-B14B-877C-60FC6C48F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5" y="217535"/>
            <a:ext cx="8649849" cy="6120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5BA30AE-B540-694D-9150-6454811D9CED}"/>
              </a:ext>
            </a:extLst>
          </p:cNvPr>
          <p:cNvSpPr txBox="1"/>
          <p:nvPr/>
        </p:nvSpPr>
        <p:spPr>
          <a:xfrm>
            <a:off x="5682744" y="3123646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Sensitivity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3F407FB-6271-6B42-B328-02D543BA451A}"/>
              </a:ext>
            </a:extLst>
          </p:cNvPr>
          <p:cNvSpPr txBox="1"/>
          <p:nvPr/>
        </p:nvSpPr>
        <p:spPr>
          <a:xfrm>
            <a:off x="6638058" y="3123646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Specificity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5BEAA14-2AFC-8941-9593-0E276D22441A}"/>
              </a:ext>
            </a:extLst>
          </p:cNvPr>
          <p:cNvSpPr/>
          <p:nvPr/>
        </p:nvSpPr>
        <p:spPr>
          <a:xfrm>
            <a:off x="1744652" y="6581001"/>
            <a:ext cx="7399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疾病管制署 </a:t>
            </a:r>
            <a:r>
              <a:rPr lang="en-US" altLang="zh-TW" sz="1200" dirty="0">
                <a:solidFill>
                  <a:schemeClr val="bg1"/>
                </a:solidFill>
              </a:rPr>
              <a:t>- 1922</a:t>
            </a:r>
            <a:r>
              <a:rPr lang="zh-TW" altLang="en-US" sz="1200" dirty="0">
                <a:solidFill>
                  <a:schemeClr val="bg1"/>
                </a:solidFill>
              </a:rPr>
              <a:t>防疫達人</a:t>
            </a:r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www.facebook.com</a:t>
            </a:r>
            <a:r>
              <a:rPr lang="en-US" altLang="zh-TW" sz="1200" dirty="0">
                <a:solidFill>
                  <a:schemeClr val="bg1"/>
                </a:solidFill>
              </a:rPr>
              <a:t>/TWCDC/posts/10158094507103407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447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3F26F73-73E0-B640-AEDD-BC1EF8010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6" y="211016"/>
            <a:ext cx="8649848" cy="612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B37F1A1-127D-6A4B-8297-B5E8CE9CE16E}"/>
              </a:ext>
            </a:extLst>
          </p:cNvPr>
          <p:cNvSpPr/>
          <p:nvPr/>
        </p:nvSpPr>
        <p:spPr>
          <a:xfrm>
            <a:off x="1744652" y="6581001"/>
            <a:ext cx="7399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疾病管制署 </a:t>
            </a:r>
            <a:r>
              <a:rPr lang="en-US" altLang="zh-TW" sz="1200" dirty="0">
                <a:solidFill>
                  <a:schemeClr val="bg1"/>
                </a:solidFill>
              </a:rPr>
              <a:t>- 1922</a:t>
            </a:r>
            <a:r>
              <a:rPr lang="zh-TW" altLang="en-US" sz="1200" dirty="0">
                <a:solidFill>
                  <a:schemeClr val="bg1"/>
                </a:solidFill>
              </a:rPr>
              <a:t>防疫達人</a:t>
            </a:r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www.facebook.com</a:t>
            </a:r>
            <a:r>
              <a:rPr lang="en-US" altLang="zh-TW" sz="1200" dirty="0">
                <a:solidFill>
                  <a:schemeClr val="bg1"/>
                </a:solidFill>
              </a:rPr>
              <a:t>/TWCDC/posts/10158094507103407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524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3AE247-4A04-E045-87E4-9D0B2E85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6" y="1881000"/>
            <a:ext cx="4375804" cy="3096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C9C0D27-22CF-7240-8D85-187EA6232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087" y="1881000"/>
            <a:ext cx="4375804" cy="3096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5039D8-C857-974A-A1D8-34CB3B31B826}"/>
              </a:ext>
            </a:extLst>
          </p:cNvPr>
          <p:cNvSpPr/>
          <p:nvPr/>
        </p:nvSpPr>
        <p:spPr>
          <a:xfrm>
            <a:off x="1744652" y="6581001"/>
            <a:ext cx="7399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疾病管制署 </a:t>
            </a:r>
            <a:r>
              <a:rPr lang="en-US" altLang="zh-TW" sz="1200" dirty="0">
                <a:solidFill>
                  <a:schemeClr val="bg1"/>
                </a:solidFill>
              </a:rPr>
              <a:t>- 1922</a:t>
            </a:r>
            <a:r>
              <a:rPr lang="zh-TW" altLang="en-US" sz="1200" dirty="0">
                <a:solidFill>
                  <a:schemeClr val="bg1"/>
                </a:solidFill>
              </a:rPr>
              <a:t>防疫達人</a:t>
            </a:r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www.facebook.com</a:t>
            </a:r>
            <a:r>
              <a:rPr lang="en-US" altLang="zh-TW" sz="1200" dirty="0">
                <a:solidFill>
                  <a:schemeClr val="bg1"/>
                </a:solidFill>
              </a:rPr>
              <a:t>/TWCDC/posts/10158094507103407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EBC74B15-1BA5-8748-A34E-99D21492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無症狀人數為例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616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B0186B7-A94B-D342-B2B2-0645303E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7" y="1881000"/>
            <a:ext cx="4375805" cy="3096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7C260CD-D2EB-5844-BF23-9FC519BC8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757" y="1881000"/>
            <a:ext cx="4375805" cy="3096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8A07958-D748-3549-81F2-969C8F161B14}"/>
              </a:ext>
            </a:extLst>
          </p:cNvPr>
          <p:cNvSpPr/>
          <p:nvPr/>
        </p:nvSpPr>
        <p:spPr>
          <a:xfrm>
            <a:off x="1744652" y="6581001"/>
            <a:ext cx="7399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</a:rPr>
              <a:t>疾病管制署 </a:t>
            </a:r>
            <a:r>
              <a:rPr lang="en-US" altLang="zh-TW" sz="1200" dirty="0">
                <a:solidFill>
                  <a:schemeClr val="bg1"/>
                </a:solidFill>
              </a:rPr>
              <a:t>- 1922</a:t>
            </a:r>
            <a:r>
              <a:rPr lang="zh-TW" altLang="en-US" sz="1200" dirty="0">
                <a:solidFill>
                  <a:schemeClr val="bg1"/>
                </a:solidFill>
              </a:rPr>
              <a:t>防疫達人</a:t>
            </a:r>
            <a:r>
              <a:rPr lang="en-US" altLang="zh-TW" sz="1200" dirty="0">
                <a:solidFill>
                  <a:schemeClr val="bg1"/>
                </a:solidFill>
              </a:rPr>
              <a:t>https://</a:t>
            </a:r>
            <a:r>
              <a:rPr lang="en-US" altLang="zh-TW" sz="1200" dirty="0" err="1">
                <a:solidFill>
                  <a:schemeClr val="bg1"/>
                </a:solidFill>
              </a:rPr>
              <a:t>www.facebook.com</a:t>
            </a:r>
            <a:r>
              <a:rPr lang="en-US" altLang="zh-TW" sz="1200" dirty="0">
                <a:solidFill>
                  <a:schemeClr val="bg1"/>
                </a:solidFill>
              </a:rPr>
              <a:t>/TWCDC/posts/10158094507103407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28F9D1F2-D183-524E-B7DE-1A8DD7BB8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呼吸道就醫人數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12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03F141-2A02-3C47-B6D8-17678000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r>
              <a:rPr lang="en-US" dirty="0"/>
              <a:t>PCR </a:t>
            </a:r>
            <a:r>
              <a:rPr lang="zh-TW" altLang="en-US" dirty="0"/>
              <a:t>及快篩的精密性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C5E9A9-238A-2644-86B2-1C068CA63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32" y="2065371"/>
            <a:ext cx="8282135" cy="379127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027254C-B2CD-294C-81AE-EF5F287EE83D}"/>
              </a:ext>
            </a:extLst>
          </p:cNvPr>
          <p:cNvSpPr txBox="1"/>
          <p:nvPr/>
        </p:nvSpPr>
        <p:spPr>
          <a:xfrm>
            <a:off x="5611495" y="6569781"/>
            <a:ext cx="353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Credit by </a:t>
            </a:r>
            <a:r>
              <a:rPr lang="en-US" sz="1200" dirty="0" err="1">
                <a:solidFill>
                  <a:schemeClr val="bg1"/>
                </a:solidFill>
              </a:rPr>
              <a:t>林澤民</a:t>
            </a:r>
            <a:r>
              <a:rPr lang="en-US" sz="1200" dirty="0">
                <a:solidFill>
                  <a:schemeClr val="bg1"/>
                </a:solidFill>
              </a:rPr>
              <a:t> https://</a:t>
            </a:r>
            <a:r>
              <a:rPr lang="en-US" sz="1200" dirty="0" err="1">
                <a:solidFill>
                  <a:schemeClr val="bg1"/>
                </a:solidFill>
              </a:rPr>
              <a:t>pansci.asia</a:t>
            </a:r>
            <a:r>
              <a:rPr lang="en-US" sz="1200" dirty="0">
                <a:solidFill>
                  <a:schemeClr val="bg1"/>
                </a:solidFill>
              </a:rPr>
              <a:t>/archives/185201</a:t>
            </a:r>
          </a:p>
        </p:txBody>
      </p:sp>
    </p:spTree>
    <p:extLst>
      <p:ext uri="{BB962C8B-B14F-4D97-AF65-F5344CB8AC3E}">
        <p14:creationId xmlns:p14="http://schemas.microsoft.com/office/powerpoint/2010/main" val="1213695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Recap from the last week</a:t>
            </a:r>
          </a:p>
        </p:txBody>
      </p:sp>
    </p:spTree>
    <p:extLst>
      <p:ext uri="{BB962C8B-B14F-4D97-AF65-F5344CB8AC3E}">
        <p14:creationId xmlns:p14="http://schemas.microsoft.com/office/powerpoint/2010/main" val="12735229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400" dirty="0"/>
              <a:t>Multi-class classification</a:t>
            </a:r>
            <a:endParaRPr kumimoji="1"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6538132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FEFB575F-AAEA-054D-8BDC-DC2892B82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sklearn.metrics.classification_report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0DFD94-848E-3948-A6B4-404A6398FE2C}"/>
              </a:ext>
            </a:extLst>
          </p:cNvPr>
          <p:cNvSpPr/>
          <p:nvPr/>
        </p:nvSpPr>
        <p:spPr>
          <a:xfrm>
            <a:off x="2204581" y="6577991"/>
            <a:ext cx="693941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en-US" altLang="zh-TW" sz="800" dirty="0">
                <a:solidFill>
                  <a:schemeClr val="bg1"/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Credit by https://scikit-learn.org/stable/modules/generated/sklearn.metrics.classification_report.html#sklearn.metrics.classification_report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7103491-7C0C-4B43-9ED2-190643951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Measurement </a:t>
            </a:r>
            <a:r>
              <a:rPr lang="en-US" altLang="zh-TW" dirty="0"/>
              <a:t>by </a:t>
            </a:r>
            <a:r>
              <a:rPr lang="en-US" i="1" dirty="0" err="1"/>
              <a:t>sklearn</a:t>
            </a:r>
            <a:endParaRPr lang="en-US" i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C04EB7E-1609-A246-BCF3-EC1A66C799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571" y="2642223"/>
            <a:ext cx="7062758" cy="29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040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E2950B9-F7D4-3D4E-9002-055B64C5F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846936"/>
              </p:ext>
            </p:extLst>
          </p:nvPr>
        </p:nvGraphicFramePr>
        <p:xfrm>
          <a:off x="837678" y="2334390"/>
          <a:ext cx="3294000" cy="2747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2581742254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240623014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3264371920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57625480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891054675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2873285988"/>
                    </a:ext>
                  </a:extLst>
                </a:gridCol>
              </a:tblGrid>
              <a:tr h="317507">
                <a:tc>
                  <a:txBody>
                    <a:bodyPr/>
                    <a:lstStyle/>
                    <a:p>
                      <a:pPr algn="r"/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3920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064392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318432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01370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220191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258209"/>
                  </a:ext>
                </a:extLst>
              </a:tr>
            </a:tbl>
          </a:graphicData>
        </a:graphic>
      </p:graphicFrame>
      <p:sp>
        <p:nvSpPr>
          <p:cNvPr id="6" name="向右箭號 5">
            <a:extLst>
              <a:ext uri="{FF2B5EF4-FFF2-40B4-BE49-F238E27FC236}">
                <a16:creationId xmlns:a16="http://schemas.microsoft.com/office/drawing/2014/main" id="{0961DB9B-AE4D-2049-9A41-6045A22829DA}"/>
              </a:ext>
            </a:extLst>
          </p:cNvPr>
          <p:cNvSpPr/>
          <p:nvPr/>
        </p:nvSpPr>
        <p:spPr>
          <a:xfrm>
            <a:off x="4754023" y="3581776"/>
            <a:ext cx="928967" cy="4857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FC96362-2A02-0D4F-9C53-B2ED908C0A07}"/>
              </a:ext>
            </a:extLst>
          </p:cNvPr>
          <p:cNvSpPr txBox="1"/>
          <p:nvPr/>
        </p:nvSpPr>
        <p:spPr>
          <a:xfrm>
            <a:off x="837678" y="2043773"/>
            <a:ext cx="115288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50" dirty="0">
                <a:latin typeface="GenSekiGothic TW M" panose="020B0500000000000000" pitchFamily="34" charset="-120"/>
                <a:ea typeface="GenSekiGothic TW M" panose="020B0500000000000000" pitchFamily="34" charset="-120"/>
              </a:rPr>
              <a:t>ex. class 1</a:t>
            </a:r>
            <a:endParaRPr kumimoji="1" lang="zh-TW" altLang="en-US" sz="1650" dirty="0"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134CB4-57AE-794C-B788-829F0604D4E1}"/>
              </a:ext>
            </a:extLst>
          </p:cNvPr>
          <p:cNvSpPr/>
          <p:nvPr/>
        </p:nvSpPr>
        <p:spPr>
          <a:xfrm>
            <a:off x="1180578" y="2677289"/>
            <a:ext cx="571500" cy="457432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TP</a:t>
            </a:r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graphicFrame>
        <p:nvGraphicFramePr>
          <p:cNvPr id="12" name="表格 4">
            <a:extLst>
              <a:ext uri="{FF2B5EF4-FFF2-40B4-BE49-F238E27FC236}">
                <a16:creationId xmlns:a16="http://schemas.microsoft.com/office/drawing/2014/main" id="{485E2BE2-F8BF-EF42-8FAB-BB181368F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987193"/>
              </p:ext>
            </p:extLst>
          </p:nvPr>
        </p:nvGraphicFramePr>
        <p:xfrm>
          <a:off x="6156507" y="3123053"/>
          <a:ext cx="1658112" cy="1170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33">
                  <a:extLst>
                    <a:ext uri="{9D8B030D-6E8A-4147-A177-3AD203B41FA5}">
                      <a16:colId xmlns:a16="http://schemas.microsoft.com/office/drawing/2014/main" val="2581742254"/>
                    </a:ext>
                  </a:extLst>
                </a:gridCol>
                <a:gridCol w="689779">
                  <a:extLst>
                    <a:ext uri="{9D8B030D-6E8A-4147-A177-3AD203B41FA5}">
                      <a16:colId xmlns:a16="http://schemas.microsoft.com/office/drawing/2014/main" val="240623014"/>
                    </a:ext>
                  </a:extLst>
                </a:gridCol>
                <a:gridCol w="698100">
                  <a:extLst>
                    <a:ext uri="{9D8B030D-6E8A-4147-A177-3AD203B41FA5}">
                      <a16:colId xmlns:a16="http://schemas.microsoft.com/office/drawing/2014/main" val="3264371920"/>
                    </a:ext>
                  </a:extLst>
                </a:gridCol>
              </a:tblGrid>
              <a:tr h="285137">
                <a:tc>
                  <a:txBody>
                    <a:bodyPr/>
                    <a:lstStyle/>
                    <a:p>
                      <a:pPr algn="r"/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3920"/>
                  </a:ext>
                </a:extLst>
              </a:tr>
              <a:tr h="442521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064392"/>
                  </a:ext>
                </a:extLst>
              </a:tr>
              <a:tr h="442521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318432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B7C01B3F-A8A7-A34D-85B3-64E56D3CD77B}"/>
              </a:ext>
            </a:extLst>
          </p:cNvPr>
          <p:cNvSpPr/>
          <p:nvPr/>
        </p:nvSpPr>
        <p:spPr>
          <a:xfrm>
            <a:off x="6414061" y="3440064"/>
            <a:ext cx="691067" cy="418325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TP</a:t>
            </a:r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22" name="手繪多邊形 21">
            <a:extLst>
              <a:ext uri="{FF2B5EF4-FFF2-40B4-BE49-F238E27FC236}">
                <a16:creationId xmlns:a16="http://schemas.microsoft.com/office/drawing/2014/main" id="{4E48E9AD-7657-0345-9AE1-A3E9EFE572CB}"/>
              </a:ext>
            </a:extLst>
          </p:cNvPr>
          <p:cNvSpPr/>
          <p:nvPr/>
        </p:nvSpPr>
        <p:spPr>
          <a:xfrm>
            <a:off x="1180579" y="3134721"/>
            <a:ext cx="2352233" cy="1947175"/>
          </a:xfrm>
          <a:custGeom>
            <a:avLst/>
            <a:gdLst>
              <a:gd name="connsiteX0" fmla="*/ 0 w 3136311"/>
              <a:gd name="connsiteY0" fmla="*/ 0 h 2596233"/>
              <a:gd name="connsiteX1" fmla="*/ 762000 w 3136311"/>
              <a:gd name="connsiteY1" fmla="*/ 0 h 2596233"/>
              <a:gd name="connsiteX2" fmla="*/ 762000 w 3136311"/>
              <a:gd name="connsiteY2" fmla="*/ 647391 h 2596233"/>
              <a:gd name="connsiteX3" fmla="*/ 1529574 w 3136311"/>
              <a:gd name="connsiteY3" fmla="*/ 647391 h 2596233"/>
              <a:gd name="connsiteX4" fmla="*/ 1529574 w 3136311"/>
              <a:gd name="connsiteY4" fmla="*/ 1298116 h 2596233"/>
              <a:gd name="connsiteX5" fmla="*/ 2329995 w 3136311"/>
              <a:gd name="connsiteY5" fmla="*/ 1298116 h 2596233"/>
              <a:gd name="connsiteX6" fmla="*/ 2329995 w 3136311"/>
              <a:gd name="connsiteY6" fmla="*/ 1942791 h 2596233"/>
              <a:gd name="connsiteX7" fmla="*/ 3136311 w 3136311"/>
              <a:gd name="connsiteY7" fmla="*/ 1942791 h 2596233"/>
              <a:gd name="connsiteX8" fmla="*/ 3136311 w 3136311"/>
              <a:gd name="connsiteY8" fmla="*/ 2596233 h 2596233"/>
              <a:gd name="connsiteX9" fmla="*/ 2329995 w 3136311"/>
              <a:gd name="connsiteY9" fmla="*/ 2596233 h 2596233"/>
              <a:gd name="connsiteX10" fmla="*/ 2297148 w 3136311"/>
              <a:gd name="connsiteY10" fmla="*/ 2596233 h 2596233"/>
              <a:gd name="connsiteX11" fmla="*/ 1529574 w 3136311"/>
              <a:gd name="connsiteY11" fmla="*/ 2596233 h 2596233"/>
              <a:gd name="connsiteX12" fmla="*/ 762000 w 3136311"/>
              <a:gd name="connsiteY12" fmla="*/ 2596233 h 2596233"/>
              <a:gd name="connsiteX13" fmla="*/ 628814 w 3136311"/>
              <a:gd name="connsiteY13" fmla="*/ 2596233 h 2596233"/>
              <a:gd name="connsiteX14" fmla="*/ 0 w 3136311"/>
              <a:gd name="connsiteY14" fmla="*/ 2596233 h 2596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36311" h="2596233">
                <a:moveTo>
                  <a:pt x="0" y="0"/>
                </a:moveTo>
                <a:lnTo>
                  <a:pt x="762000" y="0"/>
                </a:lnTo>
                <a:lnTo>
                  <a:pt x="762000" y="647391"/>
                </a:lnTo>
                <a:lnTo>
                  <a:pt x="1529574" y="647391"/>
                </a:lnTo>
                <a:lnTo>
                  <a:pt x="1529574" y="1298116"/>
                </a:lnTo>
                <a:lnTo>
                  <a:pt x="2329995" y="1298116"/>
                </a:lnTo>
                <a:lnTo>
                  <a:pt x="2329995" y="1942791"/>
                </a:lnTo>
                <a:lnTo>
                  <a:pt x="3136311" y="1942791"/>
                </a:lnTo>
                <a:lnTo>
                  <a:pt x="3136311" y="2596233"/>
                </a:lnTo>
                <a:lnTo>
                  <a:pt x="2329995" y="2596233"/>
                </a:lnTo>
                <a:lnTo>
                  <a:pt x="2297148" y="2596233"/>
                </a:lnTo>
                <a:lnTo>
                  <a:pt x="1529574" y="2596233"/>
                </a:lnTo>
                <a:lnTo>
                  <a:pt x="762000" y="2596233"/>
                </a:lnTo>
                <a:lnTo>
                  <a:pt x="628814" y="2596233"/>
                </a:lnTo>
                <a:lnTo>
                  <a:pt x="0" y="2596233"/>
                </a:lnTo>
                <a:close/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7500" rtlCol="0" anchor="t" anchorCtr="0">
            <a:noAutofit/>
          </a:bodyPr>
          <a:lstStyle/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                FP</a:t>
            </a:r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6C8648-06C7-B540-8679-1349A47CC518}"/>
              </a:ext>
            </a:extLst>
          </p:cNvPr>
          <p:cNvSpPr/>
          <p:nvPr/>
        </p:nvSpPr>
        <p:spPr>
          <a:xfrm>
            <a:off x="6414061" y="3858390"/>
            <a:ext cx="691067" cy="418325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FP</a:t>
            </a:r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30" name="手繪多邊形 29">
            <a:extLst>
              <a:ext uri="{FF2B5EF4-FFF2-40B4-BE49-F238E27FC236}">
                <a16:creationId xmlns:a16="http://schemas.microsoft.com/office/drawing/2014/main" id="{140589DA-1103-5D4D-B82B-86F90118CCAD}"/>
              </a:ext>
            </a:extLst>
          </p:cNvPr>
          <p:cNvSpPr/>
          <p:nvPr/>
        </p:nvSpPr>
        <p:spPr>
          <a:xfrm>
            <a:off x="1761603" y="2677290"/>
            <a:ext cx="2362201" cy="1905197"/>
          </a:xfrm>
          <a:custGeom>
            <a:avLst/>
            <a:gdLst>
              <a:gd name="connsiteX0" fmla="*/ 0 w 3149601"/>
              <a:gd name="connsiteY0" fmla="*/ 0 h 2540263"/>
              <a:gd name="connsiteX1" fmla="*/ 774701 w 3149601"/>
              <a:gd name="connsiteY1" fmla="*/ 0 h 2540263"/>
              <a:gd name="connsiteX2" fmla="*/ 824911 w 3149601"/>
              <a:gd name="connsiteY2" fmla="*/ 0 h 2540263"/>
              <a:gd name="connsiteX3" fmla="*/ 1562100 w 3149601"/>
              <a:gd name="connsiteY3" fmla="*/ 0 h 2540263"/>
              <a:gd name="connsiteX4" fmla="*/ 1562101 w 3149601"/>
              <a:gd name="connsiteY4" fmla="*/ 0 h 2540263"/>
              <a:gd name="connsiteX5" fmla="*/ 2387011 w 3149601"/>
              <a:gd name="connsiteY5" fmla="*/ 0 h 2540263"/>
              <a:gd name="connsiteX6" fmla="*/ 2387011 w 3149601"/>
              <a:gd name="connsiteY6" fmla="*/ 1 h 2540263"/>
              <a:gd name="connsiteX7" fmla="*/ 3149601 w 3149601"/>
              <a:gd name="connsiteY7" fmla="*/ 1 h 2540263"/>
              <a:gd name="connsiteX8" fmla="*/ 3149601 w 3149601"/>
              <a:gd name="connsiteY8" fmla="*/ 2540263 h 2540263"/>
              <a:gd name="connsiteX9" fmla="*/ 2362201 w 3149601"/>
              <a:gd name="connsiteY9" fmla="*/ 2540263 h 2540263"/>
              <a:gd name="connsiteX10" fmla="*/ 2362201 w 3149601"/>
              <a:gd name="connsiteY10" fmla="*/ 1879600 h 2540263"/>
              <a:gd name="connsiteX11" fmla="*/ 1562100 w 3149601"/>
              <a:gd name="connsiteY11" fmla="*/ 1879600 h 2540263"/>
              <a:gd name="connsiteX12" fmla="*/ 1562100 w 3149601"/>
              <a:gd name="connsiteY12" fmla="*/ 1257300 h 2540263"/>
              <a:gd name="connsiteX13" fmla="*/ 774701 w 3149601"/>
              <a:gd name="connsiteY13" fmla="*/ 1257300 h 2540263"/>
              <a:gd name="connsiteX14" fmla="*/ 774701 w 3149601"/>
              <a:gd name="connsiteY14" fmla="*/ 609908 h 2540263"/>
              <a:gd name="connsiteX15" fmla="*/ 0 w 3149601"/>
              <a:gd name="connsiteY15" fmla="*/ 609908 h 254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49601" h="2540263">
                <a:moveTo>
                  <a:pt x="0" y="0"/>
                </a:moveTo>
                <a:lnTo>
                  <a:pt x="774701" y="0"/>
                </a:lnTo>
                <a:lnTo>
                  <a:pt x="824911" y="0"/>
                </a:lnTo>
                <a:lnTo>
                  <a:pt x="1562100" y="0"/>
                </a:lnTo>
                <a:lnTo>
                  <a:pt x="1562101" y="0"/>
                </a:lnTo>
                <a:lnTo>
                  <a:pt x="2387011" y="0"/>
                </a:lnTo>
                <a:lnTo>
                  <a:pt x="2387011" y="1"/>
                </a:lnTo>
                <a:lnTo>
                  <a:pt x="3149601" y="1"/>
                </a:lnTo>
                <a:lnTo>
                  <a:pt x="3149601" y="2540263"/>
                </a:lnTo>
                <a:lnTo>
                  <a:pt x="2362201" y="2540263"/>
                </a:lnTo>
                <a:lnTo>
                  <a:pt x="2362201" y="1879600"/>
                </a:lnTo>
                <a:lnTo>
                  <a:pt x="1562100" y="1879600"/>
                </a:lnTo>
                <a:lnTo>
                  <a:pt x="1562100" y="1257300"/>
                </a:lnTo>
                <a:lnTo>
                  <a:pt x="774701" y="1257300"/>
                </a:lnTo>
                <a:lnTo>
                  <a:pt x="774701" y="609908"/>
                </a:lnTo>
                <a:lnTo>
                  <a:pt x="0" y="609908"/>
                </a:lnTo>
                <a:close/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noAutofit/>
          </a:bodyPr>
          <a:lstStyle/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pPr algn="ctr"/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           FN</a:t>
            </a:r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9AA6402-907B-7E47-8408-01F776D23FC0}"/>
              </a:ext>
            </a:extLst>
          </p:cNvPr>
          <p:cNvSpPr/>
          <p:nvPr/>
        </p:nvSpPr>
        <p:spPr>
          <a:xfrm>
            <a:off x="7103540" y="3440064"/>
            <a:ext cx="691067" cy="418325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FN</a:t>
            </a:r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36" name="手繪多邊形 35">
            <a:extLst>
              <a:ext uri="{FF2B5EF4-FFF2-40B4-BE49-F238E27FC236}">
                <a16:creationId xmlns:a16="http://schemas.microsoft.com/office/drawing/2014/main" id="{7B38EF3E-50F8-BF4F-BD3B-F0525752048A}"/>
              </a:ext>
            </a:extLst>
          </p:cNvPr>
          <p:cNvSpPr/>
          <p:nvPr/>
        </p:nvSpPr>
        <p:spPr>
          <a:xfrm>
            <a:off x="1761602" y="3143650"/>
            <a:ext cx="2361980" cy="1920700"/>
          </a:xfrm>
          <a:custGeom>
            <a:avLst/>
            <a:gdLst>
              <a:gd name="connsiteX0" fmla="*/ 2387306 w 3149306"/>
              <a:gd name="connsiteY0" fmla="*/ 1951024 h 2560933"/>
              <a:gd name="connsiteX1" fmla="*/ 3149306 w 3149306"/>
              <a:gd name="connsiteY1" fmla="*/ 1951024 h 2560933"/>
              <a:gd name="connsiteX2" fmla="*/ 3149306 w 3149306"/>
              <a:gd name="connsiteY2" fmla="*/ 2560933 h 2560933"/>
              <a:gd name="connsiteX3" fmla="*/ 2387306 w 3149306"/>
              <a:gd name="connsiteY3" fmla="*/ 2560933 h 2560933"/>
              <a:gd name="connsiteX4" fmla="*/ 1574800 w 3149306"/>
              <a:gd name="connsiteY4" fmla="*/ 1290558 h 2560933"/>
              <a:gd name="connsiteX5" fmla="*/ 2336800 w 3149306"/>
              <a:gd name="connsiteY5" fmla="*/ 1290558 h 2560933"/>
              <a:gd name="connsiteX6" fmla="*/ 2336800 w 3149306"/>
              <a:gd name="connsiteY6" fmla="*/ 1900467 h 2560933"/>
              <a:gd name="connsiteX7" fmla="*/ 1574800 w 3149306"/>
              <a:gd name="connsiteY7" fmla="*/ 1900467 h 2560933"/>
              <a:gd name="connsiteX8" fmla="*/ 774700 w 3149306"/>
              <a:gd name="connsiteY8" fmla="*/ 648317 h 2560933"/>
              <a:gd name="connsiteX9" fmla="*/ 1536700 w 3149306"/>
              <a:gd name="connsiteY9" fmla="*/ 648317 h 2560933"/>
              <a:gd name="connsiteX10" fmla="*/ 1536700 w 3149306"/>
              <a:gd name="connsiteY10" fmla="*/ 1258226 h 2560933"/>
              <a:gd name="connsiteX11" fmla="*/ 774700 w 3149306"/>
              <a:gd name="connsiteY11" fmla="*/ 1258226 h 2560933"/>
              <a:gd name="connsiteX12" fmla="*/ 0 w 3149306"/>
              <a:gd name="connsiteY12" fmla="*/ 0 h 2560933"/>
              <a:gd name="connsiteX13" fmla="*/ 762000 w 3149306"/>
              <a:gd name="connsiteY13" fmla="*/ 0 h 2560933"/>
              <a:gd name="connsiteX14" fmla="*/ 762000 w 3149306"/>
              <a:gd name="connsiteY14" fmla="*/ 609909 h 2560933"/>
              <a:gd name="connsiteX15" fmla="*/ 0 w 3149306"/>
              <a:gd name="connsiteY15" fmla="*/ 609909 h 256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49306" h="2560933">
                <a:moveTo>
                  <a:pt x="2387306" y="1951024"/>
                </a:moveTo>
                <a:lnTo>
                  <a:pt x="3149306" y="1951024"/>
                </a:lnTo>
                <a:lnTo>
                  <a:pt x="3149306" y="2560933"/>
                </a:lnTo>
                <a:lnTo>
                  <a:pt x="2387306" y="2560933"/>
                </a:lnTo>
                <a:close/>
                <a:moveTo>
                  <a:pt x="1574800" y="1290558"/>
                </a:moveTo>
                <a:lnTo>
                  <a:pt x="2336800" y="1290558"/>
                </a:lnTo>
                <a:lnTo>
                  <a:pt x="2336800" y="1900467"/>
                </a:lnTo>
                <a:lnTo>
                  <a:pt x="1574800" y="1900467"/>
                </a:lnTo>
                <a:close/>
                <a:moveTo>
                  <a:pt x="774700" y="648317"/>
                </a:moveTo>
                <a:lnTo>
                  <a:pt x="1536700" y="648317"/>
                </a:lnTo>
                <a:lnTo>
                  <a:pt x="1536700" y="1258226"/>
                </a:lnTo>
                <a:lnTo>
                  <a:pt x="774700" y="1258226"/>
                </a:lnTo>
                <a:close/>
                <a:moveTo>
                  <a:pt x="0" y="0"/>
                </a:moveTo>
                <a:lnTo>
                  <a:pt x="762000" y="0"/>
                </a:lnTo>
                <a:lnTo>
                  <a:pt x="762000" y="609909"/>
                </a:lnTo>
                <a:lnTo>
                  <a:pt x="0" y="609909"/>
                </a:lnTo>
                <a:close/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                  TN</a:t>
            </a:r>
          </a:p>
          <a:p>
            <a:pPr algn="ctr"/>
            <a:endParaRPr kumimoji="1" lang="en-US" altLang="zh-TW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  <a:p>
            <a:pPr algn="ctr"/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2AF2853-589E-A14E-BD0E-B0C68028D387}"/>
              </a:ext>
            </a:extLst>
          </p:cNvPr>
          <p:cNvSpPr/>
          <p:nvPr/>
        </p:nvSpPr>
        <p:spPr>
          <a:xfrm>
            <a:off x="7103540" y="3859164"/>
            <a:ext cx="691067" cy="418325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nSekiGothic TW M" panose="020B0500000000000000" pitchFamily="34" charset="-120"/>
                <a:ea typeface="GenSekiGothic TW M" panose="020B0500000000000000" pitchFamily="34" charset="-120"/>
              </a:rPr>
              <a:t>TN</a:t>
            </a:r>
            <a:endParaRPr kumimoji="1" lang="zh-TW" altLang="en-US" sz="1350" b="1" dirty="0">
              <a:solidFill>
                <a:schemeClr val="tx1">
                  <a:lumMod val="75000"/>
                  <a:lumOff val="25000"/>
                </a:schemeClr>
              </a:solidFill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220D79B0-4F16-B243-9741-47EC4AD0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Convert confusion matrix to binary confusion matrix by class</a:t>
            </a:r>
          </a:p>
        </p:txBody>
      </p:sp>
    </p:spTree>
    <p:extLst>
      <p:ext uri="{BB962C8B-B14F-4D97-AF65-F5344CB8AC3E}">
        <p14:creationId xmlns:p14="http://schemas.microsoft.com/office/powerpoint/2010/main" val="352770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3" grpId="0" animBg="1"/>
      <p:bldP spid="22" grpId="0" animBg="1"/>
      <p:bldP spid="23" grpId="0" animBg="1"/>
      <p:bldP spid="30" grpId="0" animBg="1"/>
      <p:bldP spid="31" grpId="0" animBg="1"/>
      <p:bldP spid="36" grpId="0" animBg="1"/>
      <p:bldP spid="3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格 4">
            <a:extLst>
              <a:ext uri="{FF2B5EF4-FFF2-40B4-BE49-F238E27FC236}">
                <a16:creationId xmlns:a16="http://schemas.microsoft.com/office/drawing/2014/main" id="{485E2BE2-F8BF-EF42-8FAB-BB181368F734}"/>
              </a:ext>
            </a:extLst>
          </p:cNvPr>
          <p:cNvGraphicFramePr>
            <a:graphicFrameLocks noGrp="1"/>
          </p:cNvGraphicFramePr>
          <p:nvPr/>
        </p:nvGraphicFramePr>
        <p:xfrm>
          <a:off x="1371892" y="3034487"/>
          <a:ext cx="1658112" cy="1170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33">
                  <a:extLst>
                    <a:ext uri="{9D8B030D-6E8A-4147-A177-3AD203B41FA5}">
                      <a16:colId xmlns:a16="http://schemas.microsoft.com/office/drawing/2014/main" val="2581742254"/>
                    </a:ext>
                  </a:extLst>
                </a:gridCol>
                <a:gridCol w="689779">
                  <a:extLst>
                    <a:ext uri="{9D8B030D-6E8A-4147-A177-3AD203B41FA5}">
                      <a16:colId xmlns:a16="http://schemas.microsoft.com/office/drawing/2014/main" val="240623014"/>
                    </a:ext>
                  </a:extLst>
                </a:gridCol>
                <a:gridCol w="698100">
                  <a:extLst>
                    <a:ext uri="{9D8B030D-6E8A-4147-A177-3AD203B41FA5}">
                      <a16:colId xmlns:a16="http://schemas.microsoft.com/office/drawing/2014/main" val="3264371920"/>
                    </a:ext>
                  </a:extLst>
                </a:gridCol>
              </a:tblGrid>
              <a:tr h="285137">
                <a:tc>
                  <a:txBody>
                    <a:bodyPr/>
                    <a:lstStyle/>
                    <a:p>
                      <a:pPr algn="r"/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3920"/>
                  </a:ext>
                </a:extLst>
              </a:tr>
              <a:tr h="442521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TP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FN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064392"/>
                  </a:ext>
                </a:extLst>
              </a:tr>
              <a:tr h="442521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1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FP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/>
                        <a:t>TN</a:t>
                      </a:r>
                      <a:endParaRPr lang="zh-TW" altLang="en-US" sz="14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318432"/>
                  </a:ext>
                </a:extLst>
              </a:tr>
            </a:tbl>
          </a:graphicData>
        </a:graphic>
      </p:graphicFrame>
      <p:sp>
        <p:nvSpPr>
          <p:cNvPr id="38" name="文字方塊 37">
            <a:extLst>
              <a:ext uri="{FF2B5EF4-FFF2-40B4-BE49-F238E27FC236}">
                <a16:creationId xmlns:a16="http://schemas.microsoft.com/office/drawing/2014/main" id="{D1821D74-1F75-E64A-AB44-FAF9C6821084}"/>
              </a:ext>
            </a:extLst>
          </p:cNvPr>
          <p:cNvSpPr txBox="1"/>
          <p:nvPr/>
        </p:nvSpPr>
        <p:spPr>
          <a:xfrm>
            <a:off x="800100" y="2532288"/>
            <a:ext cx="115288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50" dirty="0">
                <a:latin typeface="GenSekiGothic TW M" panose="020B0500000000000000" pitchFamily="34" charset="-120"/>
                <a:ea typeface="GenSekiGothic TW M" panose="020B0500000000000000" pitchFamily="34" charset="-120"/>
              </a:rPr>
              <a:t>ex. class 1</a:t>
            </a:r>
            <a:endParaRPr kumimoji="1" lang="zh-TW" altLang="en-US" sz="1650" dirty="0">
              <a:latin typeface="GenSekiGothic TW M" panose="020B0500000000000000" pitchFamily="34" charset="-120"/>
              <a:ea typeface="GenSekiGothic TW M" panose="020B0500000000000000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07C9BC1-9F44-4341-88E7-E379818A428C}"/>
                  </a:ext>
                </a:extLst>
              </p:cNvPr>
              <p:cNvSpPr txBox="1"/>
              <p:nvPr/>
            </p:nvSpPr>
            <p:spPr>
              <a:xfrm>
                <a:off x="3971634" y="2479466"/>
                <a:ext cx="4543716" cy="2777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1650" dirty="0">
                    <a:latin typeface="GenSekiGothic TW M" panose="020B0500000000000000" pitchFamily="34" charset="-120"/>
                    <a:ea typeface="GenSekiGothic TW M" panose="020B0500000000000000" pitchFamily="34" charset="-120"/>
                  </a:rPr>
                  <a:t>Sensitivity(Sen)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400" i="1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TP</m:t>
                        </m:r>
                        <m: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 + </m:t>
                        </m:r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FN</m:t>
                        </m:r>
                      </m:den>
                    </m:f>
                  </m:oMath>
                </a14:m>
                <a:r>
                  <a:rPr kumimoji="1" lang="en-US" altLang="zh-TW" sz="1650" dirty="0">
                    <a:latin typeface="GenSekiGothic TW M" panose="020B0500000000000000" pitchFamily="34" charset="-120"/>
                    <a:ea typeface="GenSekiGothic TW M" panose="020B0500000000000000" pitchFamily="34" charset="-120"/>
                  </a:rPr>
                  <a:t> </a:t>
                </a:r>
                <a:br>
                  <a:rPr kumimoji="1" lang="en-US" altLang="zh-TW" sz="1650" dirty="0">
                    <a:latin typeface="GenSekiGothic TW M" panose="020B0500000000000000" pitchFamily="34" charset="-120"/>
                    <a:ea typeface="GenSekiGothic TW M" panose="020B0500000000000000" pitchFamily="34" charset="-120"/>
                  </a:rPr>
                </a:br>
                <a:r>
                  <a:rPr kumimoji="1" lang="en-US" altLang="zh-TW" sz="1650" dirty="0">
                    <a:latin typeface="GenSekiGothic TW M" panose="020B0500000000000000" pitchFamily="34" charset="-120"/>
                    <a:ea typeface="GenSekiGothic TW M" panose="020B0500000000000000" pitchFamily="34" charset="-120"/>
                  </a:rPr>
                  <a:t>Specificity(</a:t>
                </a:r>
                <a:r>
                  <a:rPr kumimoji="1" lang="en-US" altLang="zh-TW" sz="1650" dirty="0" err="1">
                    <a:latin typeface="GenSekiGothic TW M" panose="020B0500000000000000" pitchFamily="34" charset="-120"/>
                    <a:ea typeface="GenSekiGothic TW M" panose="020B0500000000000000" pitchFamily="34" charset="-120"/>
                  </a:rPr>
                  <a:t>Spe</a:t>
                </a:r>
                <a:r>
                  <a:rPr kumimoji="1" lang="en-US" altLang="zh-TW" sz="1650" dirty="0">
                    <a:latin typeface="GenSekiGothic TW M" panose="020B0500000000000000" pitchFamily="34" charset="-120"/>
                    <a:ea typeface="GenSekiGothic TW M" panose="020B0500000000000000" pitchFamily="34" charset="-120"/>
                  </a:rPr>
                  <a:t>)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400" i="1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TW" sz="2400" b="0" i="0" smtClean="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TN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1" lang="en-US" altLang="zh-TW" sz="2400" b="0" i="0" smtClean="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TN</m:t>
                        </m:r>
                        <m: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 +</m:t>
                        </m:r>
                        <m:r>
                          <m:rPr>
                            <m:sty m:val="p"/>
                          </m:rPr>
                          <a:rPr kumimoji="1" lang="en-US" altLang="zh-TW" sz="2400" b="0" i="0" smtClean="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FP</m:t>
                        </m:r>
                      </m:den>
                    </m:f>
                  </m:oMath>
                </a14:m>
                <a:endParaRPr kumimoji="1" lang="en-US" altLang="zh-TW" sz="1650" dirty="0">
                  <a:latin typeface="GenSekiGothic TW M" panose="020B0500000000000000" pitchFamily="34" charset="-120"/>
                  <a:ea typeface="GenSekiGothic TW M" panose="020B0500000000000000" pitchFamily="34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1650" dirty="0">
                    <a:latin typeface="GenSekiGothic TW M" panose="020B0500000000000000" pitchFamily="34" charset="-120"/>
                    <a:ea typeface="GenSekiGothic TW M" panose="020B0500000000000000" pitchFamily="34" charset="-120"/>
                  </a:rPr>
                  <a:t>Accuracy(Acc)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400" i="1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TP</m:t>
                        </m:r>
                        <m: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 +</m:t>
                        </m:r>
                        <m:r>
                          <m:rPr>
                            <m:sty m:val="p"/>
                          </m:rPr>
                          <a:rPr kumimoji="1" lang="en-US" altLang="zh-TW" sz="2400" b="0" i="0" smtClean="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N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TP</m:t>
                        </m:r>
                        <m: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 +</m:t>
                        </m:r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FP</m:t>
                        </m:r>
                        <m: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 +</m:t>
                        </m:r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FN</m:t>
                        </m:r>
                        <m: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 + </m:t>
                        </m:r>
                        <m:r>
                          <m:rPr>
                            <m:sty m:val="p"/>
                          </m:rPr>
                          <a:rPr kumimoji="1" lang="en-US" altLang="zh-TW" sz="2400">
                            <a:latin typeface="Cambria Math" panose="02040503050406030204" pitchFamily="18" charset="0"/>
                            <a:ea typeface="GenSekiGothic TW M" panose="020B0500000000000000" pitchFamily="34" charset="-120"/>
                          </a:rPr>
                          <m:t>TN</m:t>
                        </m:r>
                      </m:den>
                    </m:f>
                  </m:oMath>
                </a14:m>
                <a:endParaRPr kumimoji="1" lang="zh-TW" altLang="en-US" sz="1650" dirty="0">
                  <a:latin typeface="GenSekiGothic TW M" panose="020B0500000000000000" pitchFamily="34" charset="-120"/>
                  <a:ea typeface="GenSekiGothic TW M" panose="020B0500000000000000" pitchFamily="34" charset="-120"/>
                </a:endParaRPr>
              </a:p>
              <a:p>
                <a:endParaRPr kumimoji="1" lang="zh-TW" altLang="en-US" sz="1650" dirty="0">
                  <a:latin typeface="GenSekiGothic TW M" panose="020B0500000000000000" pitchFamily="34" charset="-120"/>
                  <a:ea typeface="GenSekiGothic TW M" panose="020B0500000000000000" pitchFamily="34" charset="-120"/>
                </a:endParaRPr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07C9BC1-9F44-4341-88E7-E379818A4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634" y="2479466"/>
                <a:ext cx="4543716" cy="2777042"/>
              </a:xfrm>
              <a:prstGeom prst="rect">
                <a:avLst/>
              </a:prstGeom>
              <a:blipFill>
                <a:blip r:embed="rId2"/>
                <a:stretch>
                  <a:fillRect l="-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>
            <a:extLst>
              <a:ext uri="{FF2B5EF4-FFF2-40B4-BE49-F238E27FC236}">
                <a16:creationId xmlns:a16="http://schemas.microsoft.com/office/drawing/2014/main" id="{AF5E67F2-0AB6-9A4F-A408-53F7B4DB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Then calculate </a:t>
            </a:r>
            <a:r>
              <a:rPr lang="en-US" i="1" dirty="0"/>
              <a:t>Sen</a:t>
            </a:r>
            <a:r>
              <a:rPr lang="en-US" dirty="0"/>
              <a:t>, </a:t>
            </a:r>
            <a:r>
              <a:rPr lang="en-US" i="1" dirty="0" err="1"/>
              <a:t>Spe</a:t>
            </a:r>
            <a:r>
              <a:rPr lang="en-US" dirty="0"/>
              <a:t>, </a:t>
            </a:r>
            <a:r>
              <a:rPr lang="en-US" i="1" dirty="0"/>
              <a:t>Acc</a:t>
            </a:r>
            <a:r>
              <a:rPr lang="en-US" dirty="0"/>
              <a:t> by class</a:t>
            </a:r>
          </a:p>
        </p:txBody>
      </p:sp>
    </p:spTree>
    <p:extLst>
      <p:ext uri="{BB962C8B-B14F-4D97-AF65-F5344CB8AC3E}">
        <p14:creationId xmlns:p14="http://schemas.microsoft.com/office/powerpoint/2010/main" val="30569483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C97F96F-45AE-BD44-92DF-D4CC5783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Specificity becomes inflated </a:t>
            </a:r>
            <a:endParaRPr kumimoji="1"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0A6AFC-3AE0-D44F-870B-B1434D42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095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there are 10 classes with 10 observations each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Sensitive = 8/18 = 44.4%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Specificity = 80/90 = 88.9%</a:t>
            </a:r>
            <a:endParaRPr kumimoji="1" lang="zh-TW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9DC248-1E16-B64A-8C0B-253C78529977}"/>
              </a:ext>
            </a:extLst>
          </p:cNvPr>
          <p:cNvSpPr/>
          <p:nvPr/>
        </p:nvSpPr>
        <p:spPr>
          <a:xfrm>
            <a:off x="1806360" y="6585635"/>
            <a:ext cx="73416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800" dirty="0">
                <a:solidFill>
                  <a:schemeClr val="bg1"/>
                </a:solidFill>
              </a:rPr>
              <a:t>Credit by https://</a:t>
            </a:r>
            <a:r>
              <a:rPr lang="en-US" altLang="zh-TW" sz="800" dirty="0" err="1">
                <a:solidFill>
                  <a:schemeClr val="bg1"/>
                </a:solidFill>
              </a:rPr>
              <a:t>www.datascienceblog.net</a:t>
            </a:r>
            <a:r>
              <a:rPr lang="en-US" altLang="zh-TW" sz="800" dirty="0">
                <a:solidFill>
                  <a:schemeClr val="bg1"/>
                </a:solidFill>
              </a:rPr>
              <a:t>/post/machine-learning/performance-measures-multi-class-problems/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C94F30E-075B-9A41-ADE6-932E29F33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16" y="3635161"/>
            <a:ext cx="7506167" cy="105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514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F9700-164A-8D4C-B611-99B801EE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u="sng" dirty="0"/>
              <a:t>micro</a:t>
            </a:r>
            <a:r>
              <a:rPr lang="en-US" dirty="0"/>
              <a:t>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F99E3F-7DD5-3B4D-90F4-B6D06A2182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it pools the performance over the smallest possible unit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The micro-average is not sensitive to the predictive performance for individual classes. =&gt; The micro-average can be particularly misleading when the </a:t>
                </a:r>
                <a:r>
                  <a:rPr lang="en-US" sz="2400" u="sng" dirty="0"/>
                  <a:t>class distribution is imbalanced</a:t>
                </a:r>
                <a:r>
                  <a:rPr lang="en-US" sz="2400" dirty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𝑚𝑖𝑐𝑟𝑜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𝐹𝑃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𝑚𝑖𝑐𝑟𝑜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sup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𝐹𝑁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𝑚𝑖𝑐𝑟𝑜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𝑚𝑖𝑐𝑟𝑜</m:t>
                              </m:r>
                            </m:sub>
                          </m:sSub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𝑚𝑖𝑐𝑟𝑜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𝑚𝑖𝑐𝑟𝑜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𝑚𝑖𝑐𝑟𝑜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F99E3F-7DD5-3B4D-90F4-B6D06A2182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4950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F9700-164A-8D4C-B611-99B801EE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u="sng" dirty="0"/>
              <a:t>macro</a:t>
            </a:r>
            <a:r>
              <a:rPr lang="en-US" dirty="0"/>
              <a:t>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F99E3F-7DD5-3B4D-90F4-B6D06A2182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over the performance for individual classes rather than observations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If </a:t>
                </a:r>
                <a:r>
                  <a:rPr lang="en-US" sz="2400" i="1" dirty="0"/>
                  <a:t>F1</a:t>
                </a:r>
                <a:r>
                  <a:rPr lang="en-US" sz="2400" i="1" baseline="-25000" dirty="0"/>
                  <a:t>macro</a:t>
                </a:r>
                <a:r>
                  <a:rPr lang="en-US" sz="2400" dirty="0"/>
                  <a:t> has a large value, this indicates that a classifier performs well for each individual class. The macro-average is therefore more suitable for data </a:t>
                </a:r>
                <a:r>
                  <a:rPr lang="en-US" sz="2400" u="sng" dirty="0"/>
                  <a:t>with an imbalanced class distribution</a:t>
                </a:r>
                <a:r>
                  <a:rPr lang="en-US" sz="2400" dirty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𝑚𝑎𝑐𝑟𝑜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𝐹𝑃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d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𝑚𝑎𝑐𝑟𝑜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d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𝑐𝑟𝑜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𝑚𝑎𝑐𝑟𝑜</m:t>
                              </m:r>
                            </m:sub>
                          </m:sSub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𝑚𝑎𝑐𝑟𝑜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𝑐𝑟𝑜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𝑐𝑟𝑜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F99E3F-7DD5-3B4D-90F4-B6D06A2182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2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0653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Evaluating scoring models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44028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scoring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i="1" dirty="0"/>
              <a:t>residuals</a:t>
            </a:r>
            <a:r>
              <a:rPr lang="en-US" altLang="zh-TW" dirty="0"/>
              <a:t> or </a:t>
            </a:r>
            <a:r>
              <a:rPr lang="en-US" altLang="zh-TW" i="1" dirty="0"/>
              <a:t>difference</a:t>
            </a:r>
            <a:r>
              <a:rPr lang="en-US" altLang="zh-TW" dirty="0"/>
              <a:t> between our predictions and actual outcomes</a:t>
            </a:r>
          </a:p>
          <a:p>
            <a:r>
              <a:rPr lang="en-US" altLang="zh-TW" dirty="0" err="1">
                <a:solidFill>
                  <a:schemeClr val="accent1"/>
                </a:solidFill>
              </a:rPr>
              <a:t>residual.R</a:t>
            </a:r>
            <a:endParaRPr lang="en-US" altLang="zh-TW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d &lt;-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data.frame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(y=(1:10)^2,x=1:10)</a:t>
            </a:r>
          </a:p>
          <a:p>
            <a:pPr marL="457200" lvl="1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model &lt;- lm(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y~x,data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=d)</a:t>
            </a:r>
          </a:p>
          <a:p>
            <a:pPr marL="457200" lvl="1" indent="0"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d$prediction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&lt;- predict(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model,newdata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=d)</a:t>
            </a:r>
          </a:p>
          <a:p>
            <a:pPr marL="457200" lvl="1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library('ggplot2')</a:t>
            </a:r>
          </a:p>
          <a:p>
            <a:pPr marL="457200" lvl="1" indent="0">
              <a:buNone/>
            </a:pP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(data=d) +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geom_point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=y)) +</a:t>
            </a:r>
          </a:p>
          <a:p>
            <a:pPr marL="457200" lvl="1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geom_line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=prediction),color='blue') +</a:t>
            </a:r>
          </a:p>
          <a:p>
            <a:pPr marL="457200" lvl="1" indent="0">
              <a:buNone/>
            </a:pP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geom_segment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prediction,yend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y,xend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=x)) +</a:t>
            </a:r>
            <a:r>
              <a:rPr kumimoji="1" lang="zh-TW" alt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600" dirty="0" err="1">
                <a:latin typeface="Courier" charset="0"/>
                <a:ea typeface="Courier" charset="0"/>
                <a:cs typeface="Courier" charset="0"/>
              </a:rPr>
              <a:t>scale_y_continuous</a:t>
            </a:r>
            <a:r>
              <a:rPr kumimoji="1" lang="en-US" altLang="zh-TW" sz="1600" dirty="0">
                <a:latin typeface="Courier" charset="0"/>
                <a:ea typeface="Courier" charset="0"/>
                <a:cs typeface="Courier" charset="0"/>
              </a:rPr>
              <a:t>('')</a:t>
            </a:r>
            <a:endParaRPr kumimoji="1" lang="zh-TW" alt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2E77A-C887-441A-90CF-48613F934B0C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23075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 residuals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578" y="1510874"/>
            <a:ext cx="7048844" cy="4901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3BFCA0-CED0-4F3E-B6B8-B3A168DA77BB}"/>
              </a:ext>
            </a:extLst>
          </p:cNvPr>
          <p:cNvSpPr txBox="1"/>
          <p:nvPr/>
        </p:nvSpPr>
        <p:spPr>
          <a:xfrm>
            <a:off x="2089447" y="6554624"/>
            <a:ext cx="49757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84ACB-DEEB-4ECE-9DF6-E5F9E1AD6940}"/>
              </a:ext>
            </a:extLst>
          </p:cNvPr>
          <p:cNvSpPr txBox="1"/>
          <p:nvPr/>
        </p:nvSpPr>
        <p:spPr>
          <a:xfrm>
            <a:off x="4784802" y="6552523"/>
            <a:ext cx="44258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>
                <a:solidFill>
                  <a:schemeClr val="bg1"/>
                </a:solidFill>
                <a:ea typeface="+mn-lt"/>
                <a:cs typeface="+mn-lt"/>
              </a:rPr>
              <a:t>Figure 5.7, </a:t>
            </a:r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137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/>
              <a:t>R language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kumimoji="1" lang="en-US" altLang="zh-TW" sz="2800" dirty="0"/>
              <a:t>Assignment : &lt;- not =</a:t>
            </a:r>
          </a:p>
          <a:p>
            <a:r>
              <a:rPr kumimoji="1" lang="en-US" altLang="zh-TW" sz="2800" dirty="0"/>
              <a:t>&amp;, | vs &amp;&amp;, ||</a:t>
            </a:r>
          </a:p>
          <a:p>
            <a:pPr marL="228600" lvl="1">
              <a:spcBef>
                <a:spcPts val="1000"/>
              </a:spcBef>
            </a:pPr>
            <a:r>
              <a:rPr kumimoji="1" lang="en-US" altLang="zh-TW" sz="2800" dirty="0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identical, </a:t>
            </a:r>
            <a:r>
              <a:rPr kumimoji="1"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all.equal</a:t>
            </a:r>
            <a:endParaRPr kumimoji="1" lang="en-US" altLang="zh-TW" sz="2800" dirty="0"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  <a:p>
            <a:pPr marL="228600" lvl="1">
              <a:spcBef>
                <a:spcPts val="1000"/>
              </a:spcBef>
            </a:pPr>
            <a:r>
              <a:rPr kumimoji="1" lang="en-US" altLang="zh-TW" sz="2800" dirty="0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[[]] vs []</a:t>
            </a:r>
          </a:p>
          <a:p>
            <a:pPr marL="228600" lvl="1">
              <a:spcBef>
                <a:spcPts val="1000"/>
              </a:spcBef>
            </a:pPr>
            <a:r>
              <a:rPr kumimoji="1" lang="en-US" altLang="zh-TW" sz="28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read_table</a:t>
            </a:r>
            <a:r>
              <a:rPr kumimoji="1" lang="en-US" altLang="zh-TW" sz="2800" dirty="0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()</a:t>
            </a:r>
          </a:p>
          <a:p>
            <a:pPr marL="228600" lvl="1">
              <a:spcBef>
                <a:spcPts val="1000"/>
              </a:spcBef>
            </a:pPr>
            <a:r>
              <a:rPr kumimoji="1" lang="en-US" altLang="zh-TW" sz="2800" dirty="0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summary()</a:t>
            </a:r>
          </a:p>
          <a:p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939829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Absolute error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accent1"/>
                </a:solidFill>
              </a:rPr>
              <a:t>residual.R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</a:p>
          <a:p>
            <a:r>
              <a:rPr lang="en-US" altLang="zh-TW" sz="2400" dirty="0"/>
              <a:t>absolute error</a:t>
            </a:r>
          </a:p>
          <a:p>
            <a:pPr marL="457200" lvl="1" indent="0">
              <a:buNone/>
            </a:pP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sum(abs(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d$prediction-d$y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))</a:t>
            </a:r>
          </a:p>
          <a:p>
            <a:r>
              <a:rPr lang="en-US" altLang="zh-TW" sz="2400" dirty="0"/>
              <a:t>mean absolute error</a:t>
            </a:r>
          </a:p>
          <a:p>
            <a:pPr marL="457200" lvl="1" indent="0">
              <a:buNone/>
            </a:pP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sum(abs(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d$prediction-d$y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))/length(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d$y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altLang="zh-TW" sz="2400" dirty="0"/>
              <a:t>relative absolute error </a:t>
            </a:r>
          </a:p>
          <a:p>
            <a:pPr marL="457200" lvl="1" indent="0">
              <a:buNone/>
            </a:pP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sum(abs(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d$prediction-d$y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))/sum(abs(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d$y</a:t>
            </a:r>
            <a:r>
              <a:rPr lang="en-US" altLang="zh-TW" sz="2000" dirty="0">
                <a:latin typeface="Courier" charset="0"/>
                <a:ea typeface="Courier" charset="0"/>
                <a:cs typeface="Courier" charset="0"/>
              </a:rPr>
              <a:t>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D4E61-9EAD-4420-915B-DBB4EA0F0449}"/>
              </a:ext>
            </a:extLst>
          </p:cNvPr>
          <p:cNvSpPr txBox="1"/>
          <p:nvPr/>
        </p:nvSpPr>
        <p:spPr>
          <a:xfrm>
            <a:off x="2602194" y="6533260"/>
            <a:ext cx="393961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新細明體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C901E-C7CC-448D-AA34-D3EE3BAE1D8A}"/>
              </a:ext>
            </a:extLst>
          </p:cNvPr>
          <p:cNvSpPr txBox="1"/>
          <p:nvPr/>
        </p:nvSpPr>
        <p:spPr>
          <a:xfrm>
            <a:off x="5399597" y="6543864"/>
            <a:ext cx="40534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43254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Absolute error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three advertisement purchases returning $0, $0, and $25 respectively =&gt;picking a single summary value not too far from the original three prices</a:t>
            </a:r>
          </a:p>
          <a:p>
            <a:pPr lvl="1">
              <a:lnSpc>
                <a:spcPct val="100000"/>
              </a:lnSpc>
            </a:pPr>
            <a:r>
              <a:rPr kumimoji="1" lang="en-US" altLang="zh-TW" sz="2000" dirty="0">
                <a:solidFill>
                  <a:schemeClr val="bg2">
                    <a:lumMod val="2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0 or 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 8.33 is better?</a:t>
            </a:r>
          </a:p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accent1"/>
                </a:solidFill>
              </a:rPr>
              <a:t>Not advisable to make these measures the project goal</a:t>
            </a:r>
            <a:endParaRPr kumimoji="1" lang="zh-TW" altLang="en-US" sz="20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B829CE-5CB7-4932-AEDB-4D217DD6BBBF}"/>
              </a:ext>
            </a:extLst>
          </p:cNvPr>
          <p:cNvSpPr txBox="1"/>
          <p:nvPr/>
        </p:nvSpPr>
        <p:spPr>
          <a:xfrm>
            <a:off x="5278582" y="6534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685DA10C-2A54-46EB-974A-5D9883BE69DC}"/>
              </a:ext>
            </a:extLst>
          </p:cNvPr>
          <p:cNvSpPr txBox="1"/>
          <p:nvPr/>
        </p:nvSpPr>
        <p:spPr>
          <a:xfrm>
            <a:off x="5442375" y="6533260"/>
            <a:ext cx="3939611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1" dirty="0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, John Mount</a:t>
            </a:r>
            <a:endParaRPr lang="zh-TW" altLang="en-US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31341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Mean Squared Error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𝑀𝑆𝐸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is-I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is-IS" altLang="zh-TW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8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8044C7D-EA7E-4699-9BE7-C621B0C96EA8}"/>
              </a:ext>
            </a:extLst>
          </p:cNvPr>
          <p:cNvSpPr txBox="1"/>
          <p:nvPr/>
        </p:nvSpPr>
        <p:spPr>
          <a:xfrm>
            <a:off x="5442375" y="6552601"/>
            <a:ext cx="39396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, John Mount</a:t>
            </a:r>
          </a:p>
          <a:p>
            <a:endParaRPr lang="en-US" altLang="zh-TW" sz="1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5273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Root Mean Square Error (RMSE)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4706" y="1825625"/>
            <a:ext cx="78867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square root of the average square of the difference between our prediction and actual values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400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sqrt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(mean((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prediction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-</a:t>
            </a:r>
            <a:r>
              <a:rPr lang="en-US" altLang="zh-TW" sz="2400" i="1" dirty="0" err="1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actualValues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)^2))</a:t>
            </a:r>
            <a:endParaRPr kumimoji="1" lang="zh-TW" altLang="en-US" sz="2400" dirty="0">
              <a:solidFill>
                <a:schemeClr val="bg2">
                  <a:lumMod val="2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C0B54-9311-4BDA-854F-B87C2E2EC2FF}"/>
              </a:ext>
            </a:extLst>
          </p:cNvPr>
          <p:cNvSpPr txBox="1"/>
          <p:nvPr/>
        </p:nvSpPr>
        <p:spPr>
          <a:xfrm>
            <a:off x="5390420" y="6541919"/>
            <a:ext cx="39396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24185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R-Squared, </a:t>
            </a:r>
            <a:r>
              <a:rPr lang="en-US" altLang="zh-TW" sz="2800" i="1" dirty="0"/>
              <a:t>R</a:t>
            </a:r>
            <a:r>
              <a:rPr lang="en-US" altLang="zh-TW" sz="2800" baseline="30000" dirty="0"/>
              <a:t>2</a:t>
            </a:r>
            <a:r>
              <a:rPr lang="en-US" altLang="zh-TW" sz="2800" dirty="0"/>
              <a:t>, the coefficient of determination</a:t>
            </a:r>
            <a:endParaRPr kumimoji="1"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measured relative to a null model of just using the average 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  as a prediction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1 – “how much unexplained variance your model leaves”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TW" sz="24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zh-TW" sz="24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b="0" i="1" smtClean="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TW" sz="24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TW" sz="2400" i="1" smtClean="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2400" i="1" smtClean="0">
                                                <a:solidFill>
                                                  <a:schemeClr val="bg2">
                                                    <a:lumMod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b="0" i="1" smtClean="0">
                                                <a:solidFill>
                                                  <a:schemeClr val="bg2">
                                                    <a:lumMod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b="0" i="1" smtClean="0">
                                                <a:solidFill>
                                                  <a:schemeClr val="bg2">
                                                    <a:lumMod val="2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zh-TW" sz="24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zh-TW" sz="24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can be thought of as a normalized version of 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</a:rPr>
                  <a:t>RMSE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7552019-98BE-4224-BEF7-6ACE91270FFA}"/>
              </a:ext>
            </a:extLst>
          </p:cNvPr>
          <p:cNvSpPr txBox="1"/>
          <p:nvPr/>
        </p:nvSpPr>
        <p:spPr>
          <a:xfrm>
            <a:off x="5373102" y="6550578"/>
            <a:ext cx="39396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35DEAF7-5855-8E4F-9CEB-56D47DDE2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884" r="1562"/>
          <a:stretch/>
        </p:blipFill>
        <p:spPr bwMode="auto">
          <a:xfrm>
            <a:off x="3524377" y="3482842"/>
            <a:ext cx="4783947" cy="77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9247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dirty="0">
                <a:latin typeface="Noto Sans CJK TC Medium"/>
                <a:ea typeface="Noto Sans CJK TC Medium"/>
              </a:rPr>
              <a:t>How to check if a model fit is good? </a:t>
            </a: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 anchor="t"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2000" i="1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 has become the almost universally standard measure for model fit in linear models.</a:t>
            </a:r>
          </a:p>
          <a:p>
            <a:pPr>
              <a:lnSpc>
                <a:spcPct val="100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the ratio of error in a model over the total variance in the dependent variable. </a:t>
            </a:r>
          </a:p>
          <a:p>
            <a:pPr>
              <a:lnSpc>
                <a:spcPct val="100000"/>
              </a:lnSpc>
              <a:defRPr/>
            </a:pPr>
            <a:r>
              <a:rPr kumimoji="1"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or 0 better?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Hence the lower the error, the higher the </a:t>
            </a: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1800" i="1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value. </a:t>
            </a:r>
          </a:p>
          <a:p>
            <a:pPr>
              <a:lnSpc>
                <a:spcPct val="100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good statement of a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business goal = We want the model to explain at least </a:t>
            </a:r>
            <a:r>
              <a:rPr 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70% of variation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account value.</a:t>
            </a:r>
          </a:p>
        </p:txBody>
      </p:sp>
      <p:sp>
        <p:nvSpPr>
          <p:cNvPr id="2" name="矩形 1"/>
          <p:cNvSpPr/>
          <p:nvPr/>
        </p:nvSpPr>
        <p:spPr>
          <a:xfrm>
            <a:off x="3015007" y="6535168"/>
            <a:ext cx="6218092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en-US" sz="1200" dirty="0">
                <a:solidFill>
                  <a:schemeClr val="bg1"/>
                </a:solidFill>
              </a:rPr>
              <a:t>Dr. Thomas Jensen -Expedia.com and </a:t>
            </a:r>
            <a:r>
              <a:rPr lang="en-US" altLang="en-US" sz="1200" i="1" dirty="0">
                <a:solidFill>
                  <a:schemeClr val="bg1"/>
                </a:solidFill>
              </a:rPr>
              <a:t>Prof. Olga Veksler - CS9840 - Learning and Computer Vision</a:t>
            </a:r>
            <a:endParaRPr lang="en-US" altLang="en-US" sz="1200" i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71171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/>
              <a:t>R</a:t>
            </a:r>
            <a:r>
              <a:rPr lang="en-US" altLang="zh-TW" baseline="30000" dirty="0"/>
              <a:t>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43032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close to 1: </a:t>
            </a:r>
            <a:r>
              <a:rPr lang="zh-TW" altLang="en-US" sz="2000" dirty="0"/>
              <a:t> </a:t>
            </a:r>
            <a:r>
              <a:rPr lang="en-US" altLang="zh-TW" sz="2000" dirty="0"/>
              <a:t>then the model’s predictions mirror true outcome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is low: then either the model does not mirror true outcome, or it only mirrors it loosely</a:t>
            </a:r>
            <a:endParaRPr kumimoji="1"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573" y="3173848"/>
            <a:ext cx="4502853" cy="32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444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 at least three calculations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the Pearson coefficient : checks for linear relations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the Spearman coefficient : checks for rank or ordered relations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the Kendall coefficient: checks for degree of voting agreement.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820FA-162C-4101-B767-9A8E1DD95CB5}"/>
              </a:ext>
            </a:extLst>
          </p:cNvPr>
          <p:cNvSpPr txBox="1"/>
          <p:nvPr/>
        </p:nvSpPr>
        <p:spPr>
          <a:xfrm>
            <a:off x="5494329" y="6541919"/>
            <a:ext cx="393961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0" i="1" u="none" strike="noStrike" dirty="0">
                <a:solidFill>
                  <a:srgbClr val="FFFFFF"/>
                </a:solidFill>
                <a:ea typeface="Calibri"/>
              </a:rPr>
              <a:t>Practical Data Science with R</a:t>
            </a:r>
            <a:r>
              <a:rPr lang="en-US" sz="1200" b="0" i="0" u="none" strike="noStrike" dirty="0">
                <a:solidFill>
                  <a:srgbClr val="FFFFFF"/>
                </a:solidFill>
                <a:ea typeface="Calibri"/>
              </a:rPr>
              <a:t> by Nina </a:t>
            </a:r>
            <a:r>
              <a:rPr lang="en-US" sz="1200" b="0" i="0" u="none" strike="noStrike" dirty="0" err="1">
                <a:solidFill>
                  <a:srgbClr val="FFFFFF"/>
                </a:solidFill>
                <a:ea typeface="Calibri"/>
              </a:rPr>
              <a:t>Zumel</a:t>
            </a:r>
            <a:r>
              <a:rPr lang="en-US" sz="1200" b="0" i="0" u="none" strike="noStrike" dirty="0">
                <a:solidFill>
                  <a:srgbClr val="FFFFFF"/>
                </a:solidFill>
                <a:ea typeface="Calibri"/>
              </a:rPr>
              <a:t>, John Mount</a:t>
            </a:r>
            <a:r>
              <a:rPr lang="zh-TW" sz="1200" b="0" i="0">
                <a:ea typeface="Calibri"/>
              </a:rPr>
              <a:t>​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11798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Each of these coefficients performs a progressively more drastic transform than the one before and has well-known direct significance tests</a:t>
            </a:r>
          </a:p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accent1"/>
                </a:solidFill>
                <a:latin typeface="+mn-lt"/>
              </a:rPr>
              <a:t>!!!DON’T USE CORRELATION TO EVALUATE MODEL QUALITY IN PRODUCTION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 correlation ignores shifts and scaling factors</a:t>
            </a:r>
            <a:endParaRPr lang="en-US" altLang="zh-TW" sz="20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7AB8A7-93D9-4303-909D-E57C6D019A82}"/>
              </a:ext>
            </a:extLst>
          </p:cNvPr>
          <p:cNvSpPr txBox="1"/>
          <p:nvPr/>
        </p:nvSpPr>
        <p:spPr>
          <a:xfrm>
            <a:off x="5416397" y="6533260"/>
            <a:ext cx="39396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89015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 ignores shifts and scaling factors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latin typeface="Courier" pitchFamily="2" charset="0"/>
                <a:cs typeface="Calibri" panose="020F0502020204030204" pitchFamily="34" charset="0"/>
              </a:rPr>
              <a:t>a &lt;- c(0.1,0.2)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ignores shifts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>
                <a:latin typeface="Courier" pitchFamily="2" charset="0"/>
                <a:cs typeface="Calibri" panose="020F0502020204030204" pitchFamily="34" charset="0"/>
              </a:rPr>
              <a:t>b &lt;- c(0.3,0.4) 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 err="1">
                <a:latin typeface="Courier" pitchFamily="2" charset="0"/>
              </a:rPr>
              <a:t>cor</a:t>
            </a:r>
            <a:r>
              <a:rPr lang="en-US" altLang="zh-TW" sz="1800" dirty="0">
                <a:latin typeface="Courier" pitchFamily="2" charset="0"/>
              </a:rPr>
              <a:t>(</a:t>
            </a:r>
            <a:r>
              <a:rPr lang="en-US" altLang="zh-TW" sz="1800" dirty="0" err="1">
                <a:latin typeface="Courier" pitchFamily="2" charset="0"/>
              </a:rPr>
              <a:t>a,a</a:t>
            </a:r>
            <a:r>
              <a:rPr lang="en-US" altLang="zh-TW" sz="1800" dirty="0">
                <a:latin typeface="Courier" pitchFamily="2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 err="1">
                <a:latin typeface="Courier" pitchFamily="2" charset="0"/>
              </a:rPr>
              <a:t>cor</a:t>
            </a:r>
            <a:r>
              <a:rPr lang="en-US" altLang="zh-TW" sz="1800" dirty="0">
                <a:latin typeface="Courier" pitchFamily="2" charset="0"/>
              </a:rPr>
              <a:t>(</a:t>
            </a:r>
            <a:r>
              <a:rPr lang="en-US" altLang="zh-TW" sz="1800" dirty="0" err="1">
                <a:latin typeface="Courier" pitchFamily="2" charset="0"/>
              </a:rPr>
              <a:t>a,b</a:t>
            </a:r>
            <a:r>
              <a:rPr lang="en-US" altLang="zh-TW" sz="1800" dirty="0">
                <a:latin typeface="Courier" pitchFamily="2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ignores scaling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>
                <a:latin typeface="Courier" pitchFamily="2" charset="0"/>
              </a:rPr>
              <a:t>c &lt;- c(0.2, 0.4)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>
                <a:latin typeface="Courier" pitchFamily="2" charset="0"/>
              </a:rPr>
              <a:t>d &lt;- c(0.4,0.8)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 err="1">
                <a:latin typeface="Courier" pitchFamily="2" charset="0"/>
              </a:rPr>
              <a:t>cor</a:t>
            </a:r>
            <a:r>
              <a:rPr lang="en-US" altLang="zh-TW" sz="1800" dirty="0">
                <a:latin typeface="Courier" pitchFamily="2" charset="0"/>
              </a:rPr>
              <a:t>(</a:t>
            </a:r>
            <a:r>
              <a:rPr lang="en-US" altLang="zh-TW" sz="1800" dirty="0" err="1">
                <a:latin typeface="Courier" pitchFamily="2" charset="0"/>
              </a:rPr>
              <a:t>a,c</a:t>
            </a:r>
            <a:r>
              <a:rPr lang="en-US" altLang="zh-TW" sz="1800" dirty="0">
                <a:latin typeface="Courier" pitchFamily="2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 err="1">
                <a:latin typeface="Courier" pitchFamily="2" charset="0"/>
              </a:rPr>
              <a:t>cor</a:t>
            </a:r>
            <a:r>
              <a:rPr lang="en-US" altLang="zh-TW" sz="1800" dirty="0">
                <a:latin typeface="Courier" pitchFamily="2" charset="0"/>
              </a:rPr>
              <a:t>(</a:t>
            </a:r>
            <a:r>
              <a:rPr lang="en-US" altLang="zh-TW" sz="1800" dirty="0" err="1">
                <a:latin typeface="Courier" pitchFamily="2" charset="0"/>
              </a:rPr>
              <a:t>a,d</a:t>
            </a:r>
            <a:r>
              <a:rPr lang="en-US" altLang="zh-TW" sz="1800" dirty="0">
                <a:latin typeface="Courier" pitchFamily="2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7AB8A7-93D9-4303-909D-E57C6D019A82}"/>
              </a:ext>
            </a:extLst>
          </p:cNvPr>
          <p:cNvSpPr txBox="1"/>
          <p:nvPr/>
        </p:nvSpPr>
        <p:spPr>
          <a:xfrm>
            <a:off x="5416397" y="6533260"/>
            <a:ext cx="39396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8776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Primary R data types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Numbers</a:t>
            </a:r>
          </a:p>
          <a:p>
            <a:r>
              <a:rPr lang="en-US" altLang="zh-TW" dirty="0"/>
              <a:t>Number Sequences</a:t>
            </a:r>
          </a:p>
          <a:p>
            <a:r>
              <a:rPr lang="en-US" altLang="zh-TW" dirty="0"/>
              <a:t>Vectors</a:t>
            </a:r>
          </a:p>
          <a:p>
            <a:r>
              <a:rPr lang="en-US" altLang="zh-TW" dirty="0"/>
              <a:t>Lists</a:t>
            </a:r>
          </a:p>
          <a:p>
            <a:r>
              <a:rPr lang="en-US" altLang="zh-TW" dirty="0"/>
              <a:t>Matrices</a:t>
            </a:r>
          </a:p>
          <a:p>
            <a:r>
              <a:rPr lang="en-US" altLang="zh-TW" dirty="0"/>
              <a:t>Data Frames</a:t>
            </a:r>
          </a:p>
          <a:p>
            <a:r>
              <a:rPr lang="en-US" altLang="zh-TW" dirty="0"/>
              <a:t>Factors</a:t>
            </a:r>
          </a:p>
          <a:p>
            <a:r>
              <a:rPr lang="en-US" altLang="zh-TW" dirty="0"/>
              <a:t>Null and NA</a:t>
            </a: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315042" y="3662773"/>
            <a:ext cx="506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accent1"/>
                </a:solidFill>
              </a:rPr>
              <a:t>Which one is central data structure?</a:t>
            </a:r>
            <a:endParaRPr kumimoji="1" lang="zh-TW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1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>
                <a:hlinkClick r:id="rId2"/>
              </a:rPr>
              <a:t>R-squared </a:t>
            </a:r>
            <a:r>
              <a:rPr lang="en-US" altLang="zh-TW" dirty="0">
                <a:hlinkClick r:id="rId2"/>
              </a:rPr>
              <a:t>= </a:t>
            </a:r>
            <a:r>
              <a:rPr lang="en-US" altLang="zh-TW" i="1" dirty="0">
                <a:hlinkClick r:id="rId2"/>
              </a:rPr>
              <a:t>correlation</a:t>
            </a:r>
            <a:r>
              <a:rPr lang="en-US" altLang="zh-TW" i="1" baseline="30000" dirty="0">
                <a:hlinkClick r:id="rId2"/>
              </a:rPr>
              <a:t>2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47597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Under </a:t>
            </a:r>
            <a:r>
              <a:rPr lang="en-US" altLang="zh-TW" u="sng" dirty="0"/>
              <a:t>general conditions</a:t>
            </a:r>
            <a:r>
              <a:rPr lang="en-US" altLang="zh-TW" dirty="0"/>
              <a:t>, as Wikipedia says, R</a:t>
            </a:r>
            <a:r>
              <a:rPr lang="en-US" altLang="zh-TW" baseline="30000" dirty="0"/>
              <a:t>2</a:t>
            </a:r>
            <a:r>
              <a:rPr lang="en-US" altLang="zh-TW" dirty="0"/>
              <a:t> is also the square of the correlation between the actual and predicted outcomes. 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How to prove?</a:t>
            </a:r>
          </a:p>
        </p:txBody>
      </p:sp>
    </p:spTree>
    <p:extLst>
      <p:ext uri="{BB962C8B-B14F-4D97-AF65-F5344CB8AC3E}">
        <p14:creationId xmlns:p14="http://schemas.microsoft.com/office/powerpoint/2010/main" val="9107819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Correlation = 0.8, is it good?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 A good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-squared business goal would be “We want the model to explain 70% of account value.”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Correlation = 0.8</a:t>
            </a:r>
          </a:p>
          <a:p>
            <a:pPr lvl="1">
              <a:lnSpc>
                <a:spcPct val="100000"/>
              </a:lnSpc>
            </a:pP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altLang="zh-TW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= 0.8*0.8 = 0.64 &lt; 70%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Unexplained variance = 1-0.64 = 0.36</a:t>
            </a:r>
          </a:p>
        </p:txBody>
      </p:sp>
    </p:spTree>
    <p:extLst>
      <p:ext uri="{BB962C8B-B14F-4D97-AF65-F5344CB8AC3E}">
        <p14:creationId xmlns:p14="http://schemas.microsoft.com/office/powerpoint/2010/main" val="4722055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Evaluating probability models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16129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202"/>
            <a:ext cx="9144000" cy="5013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C4A4DD-29F4-4B9F-B0B0-BCAD7D354C9D}"/>
              </a:ext>
            </a:extLst>
          </p:cNvPr>
          <p:cNvSpPr txBox="1"/>
          <p:nvPr/>
        </p:nvSpPr>
        <p:spPr>
          <a:xfrm>
            <a:off x="2007897" y="6537862"/>
            <a:ext cx="512030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625BA-492B-4894-8AA6-1F61AF41D95D}"/>
              </a:ext>
            </a:extLst>
          </p:cNvPr>
          <p:cNvSpPr txBox="1"/>
          <p:nvPr/>
        </p:nvSpPr>
        <p:spPr>
          <a:xfrm>
            <a:off x="4758824" y="6535205"/>
            <a:ext cx="452971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Figure</a:t>
            </a:r>
            <a:r>
              <a:rPr lang="zh-TW" altLang="en-US" sz="1200">
                <a:solidFill>
                  <a:schemeClr val="bg1"/>
                </a:solidFill>
                <a:ea typeface="+mn-lt"/>
                <a:cs typeface="+mn-lt"/>
              </a:rPr>
              <a:t> 5.3, </a:t>
            </a:r>
            <a:r>
              <a:rPr lang="zh-TW" sz="1200" i="1">
                <a:solidFill>
                  <a:schemeClr val="bg1"/>
                </a:solidFill>
                <a:ea typeface="+mn-lt"/>
                <a:cs typeface="+mn-lt"/>
              </a:rPr>
              <a:t>Practical Data Science with R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by Nina Zumel</a:t>
            </a:r>
            <a:r>
              <a:rPr lang="en-US" altLang="zh-TW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sz="1200">
                <a:solidFill>
                  <a:schemeClr val="bg1"/>
                </a:solidFill>
                <a:ea typeface="+mn-lt"/>
                <a:cs typeface="+mn-lt"/>
              </a:rPr>
              <a:t> John Mount</a:t>
            </a:r>
            <a:endParaRPr lang="zh-TW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66802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Evaluating probability models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4163483" cy="4351338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Making a double density plot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ggplot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(data=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spamTest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) + 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geom_density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aes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(x=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pred,color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kumimoji="1" lang="en-US" altLang="zh-TW" sz="2000" dirty="0" err="1">
                <a:latin typeface="Courier" charset="0"/>
                <a:ea typeface="Courier" charset="0"/>
                <a:cs typeface="Courier" charset="0"/>
              </a:rPr>
              <a:t>spam,linetype</a:t>
            </a:r>
            <a:r>
              <a:rPr kumimoji="1" lang="en-US" altLang="zh-TW" sz="2000" dirty="0">
                <a:latin typeface="Courier" charset="0"/>
                <a:ea typeface="Courier" charset="0"/>
                <a:cs typeface="Courier" charset="0"/>
              </a:rPr>
              <a:t>=spam))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869" y="1730786"/>
            <a:ext cx="4352195" cy="4657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B0D255-A9DA-42B8-A4EE-352F95C364D0}"/>
              </a:ext>
            </a:extLst>
          </p:cNvPr>
          <p:cNvSpPr txBox="1"/>
          <p:nvPr/>
        </p:nvSpPr>
        <p:spPr>
          <a:xfrm>
            <a:off x="4793672" y="6525167"/>
            <a:ext cx="44164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5.8,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8195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The Receiver Operating Characteristic Curve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ROC  curve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by picking a different score threshold between positive and negative determination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represents every possible trade-off between sensitivity and specificity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AUC or  area under the curve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1.0 = perfect classifiers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0.5 = do no better than random guesses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61A3A-CCCE-489D-9283-54260176EC09}"/>
              </a:ext>
            </a:extLst>
          </p:cNvPr>
          <p:cNvSpPr txBox="1"/>
          <p:nvPr/>
        </p:nvSpPr>
        <p:spPr>
          <a:xfrm>
            <a:off x="5454192" y="6513918"/>
            <a:ext cx="409984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50312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The Receiver Operating Characteristic Curve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 err="1">
                <a:solidFill>
                  <a:schemeClr val="accent1"/>
                </a:solidFill>
              </a:rPr>
              <a:t>spamExam.R</a:t>
            </a:r>
            <a:endParaRPr lang="en-US" altLang="zh-TW" dirty="0">
              <a:solidFill>
                <a:schemeClr val="accent1"/>
              </a:solidFill>
            </a:endParaRPr>
          </a:p>
          <a:p>
            <a:pPr marL="11430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library('ROCR')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eval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 &lt;- prediction(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spamTest$pred,spamTest$spam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plot(performance(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eval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,"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tpr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","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fpr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"))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print(attributes(performance(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eval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,'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auc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'))$</a:t>
            </a:r>
            <a:r>
              <a:rPr kumimoji="1" lang="en-US" altLang="zh-TW" sz="1800" dirty="0" err="1">
                <a:latin typeface="Courier" charset="0"/>
                <a:ea typeface="Courier" charset="0"/>
                <a:cs typeface="Courier" charset="0"/>
              </a:rPr>
              <a:t>y.values</a:t>
            </a:r>
            <a:r>
              <a:rPr kumimoji="1" lang="en-US" altLang="zh-TW" sz="1800" dirty="0">
                <a:latin typeface="Courier" charset="0"/>
                <a:ea typeface="Courier" charset="0"/>
                <a:cs typeface="Courier" charset="0"/>
              </a:rPr>
              <a:t>[[1]])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9E637-F7E8-4B33-BDF8-557C472BEE72}"/>
              </a:ext>
            </a:extLst>
          </p:cNvPr>
          <p:cNvSpPr txBox="1"/>
          <p:nvPr/>
        </p:nvSpPr>
        <p:spPr>
          <a:xfrm>
            <a:off x="5433637" y="6522578"/>
            <a:ext cx="45805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6650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ROC curve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214" y="1485203"/>
            <a:ext cx="5732020" cy="4634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9C17CE-615F-4681-A4AC-9995234CA4B2}"/>
              </a:ext>
            </a:extLst>
          </p:cNvPr>
          <p:cNvSpPr txBox="1"/>
          <p:nvPr/>
        </p:nvSpPr>
        <p:spPr>
          <a:xfrm>
            <a:off x="4799419" y="6548555"/>
            <a:ext cx="52535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5.9,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zh-TW" sz="12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7D3C07-A456-994D-BDAF-90FBA0868CBA}"/>
              </a:ext>
            </a:extLst>
          </p:cNvPr>
          <p:cNvSpPr/>
          <p:nvPr/>
        </p:nvSpPr>
        <p:spPr>
          <a:xfrm>
            <a:off x="2735580" y="4404360"/>
            <a:ext cx="12954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00017C-8CFB-5A42-9073-BB40924F53AF}"/>
              </a:ext>
            </a:extLst>
          </p:cNvPr>
          <p:cNvSpPr/>
          <p:nvPr/>
        </p:nvSpPr>
        <p:spPr>
          <a:xfrm>
            <a:off x="4799419" y="1691640"/>
            <a:ext cx="115481" cy="1169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84CFC9-7465-D541-A0DC-7276BD67ED77}"/>
              </a:ext>
            </a:extLst>
          </p:cNvPr>
          <p:cNvSpPr txBox="1"/>
          <p:nvPr/>
        </p:nvSpPr>
        <p:spPr>
          <a:xfrm>
            <a:off x="2865120" y="44653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28C77-7E5A-7D4B-84A5-0F4AF9A9DA27}"/>
              </a:ext>
            </a:extLst>
          </p:cNvPr>
          <p:cNvSpPr txBox="1"/>
          <p:nvPr/>
        </p:nvSpPr>
        <p:spPr>
          <a:xfrm>
            <a:off x="4857159" y="172066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A6B6B9-DBE1-3443-98E5-5E5C12402D0B}"/>
              </a:ext>
            </a:extLst>
          </p:cNvPr>
          <p:cNvCxnSpPr>
            <a:cxnSpLocks/>
          </p:cNvCxnSpPr>
          <p:nvPr/>
        </p:nvCxnSpPr>
        <p:spPr>
          <a:xfrm flipH="1">
            <a:off x="2735580" y="1720661"/>
            <a:ext cx="4363235" cy="36400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8982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altLang="zh-TW" sz="3600" dirty="0">
                <a:hlinkClick r:id="rId2"/>
              </a:rPr>
              <a:t>More on ROC/AUC</a:t>
            </a:r>
            <a:endParaRPr lang="en-US" altLang="zh-TW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The ROC curve is a useful tool, but you have to use it for appropriate tasks. 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The ROC curve is useful tool designing a classifier from a scoring function (though I prefer the “double hump graph”).</a:t>
            </a:r>
            <a:endParaRPr kumimoji="1"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TW" dirty="0"/>
              <a:t>Hand, D.J. </a:t>
            </a:r>
            <a:r>
              <a:rPr lang="en-US" altLang="zh-TW" dirty="0">
                <a:hlinkClick r:id="rId3"/>
              </a:rPr>
              <a:t>Measuring classifier performance: a coherent alternative to the area under the ROC curve</a:t>
            </a:r>
            <a:r>
              <a:rPr lang="en-US" altLang="zh-TW" dirty="0"/>
              <a:t>. Mach Learn 77, 103–123 (2009).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A3D2A7-D613-1340-BD92-5DFDEB30EBBB}"/>
              </a:ext>
            </a:extLst>
          </p:cNvPr>
          <p:cNvSpPr/>
          <p:nvPr/>
        </p:nvSpPr>
        <p:spPr>
          <a:xfrm>
            <a:off x="3529346" y="6530179"/>
            <a:ext cx="56104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Win-Vector Blog, </a:t>
            </a:r>
            <a:r>
              <a:rPr lang="zh-TW" altLang="en-US" sz="1200" dirty="0">
                <a:solidFill>
                  <a:schemeClr val="bg1"/>
                </a:solidFill>
              </a:rPr>
              <a:t>http://www.win-vector.com/blog/2013/01/more-on-rocauc/</a:t>
            </a:r>
          </a:p>
        </p:txBody>
      </p:sp>
    </p:spTree>
    <p:extLst>
      <p:ext uri="{BB962C8B-B14F-4D97-AF65-F5344CB8AC3E}">
        <p14:creationId xmlns:p14="http://schemas.microsoft.com/office/powerpoint/2010/main" val="7093724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 Likelihood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37174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the logarithm of the product of the probability the model assigned to each example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a spam with an estimated spam 0.9 =&gt; log(0.9)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a non-spam email an estimated spam 0.9 =&gt; log(0.1)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DF309-386B-4E54-8108-9F00E00BA793}"/>
              </a:ext>
            </a:extLst>
          </p:cNvPr>
          <p:cNvSpPr txBox="1"/>
          <p:nvPr/>
        </p:nvSpPr>
        <p:spPr>
          <a:xfrm>
            <a:off x="3629151" y="6529681"/>
            <a:ext cx="55148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ea typeface="新細明體"/>
              </a:rPr>
              <a:t>Figure 6.19, </a:t>
            </a:r>
            <a:r>
              <a:rPr lang="en-US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1F055E-51F2-F34F-AB25-B5FE2743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97" y="3332307"/>
            <a:ext cx="4574923" cy="302004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B1ABF7D-BB13-FD4C-B158-6434F1D9C6C6}"/>
              </a:ext>
            </a:extLst>
          </p:cNvPr>
          <p:cNvSpPr txBox="1"/>
          <p:nvPr/>
        </p:nvSpPr>
        <p:spPr>
          <a:xfrm>
            <a:off x="5114611" y="4641642"/>
            <a:ext cx="386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0.02</a:t>
            </a:r>
          </a:p>
        </p:txBody>
      </p:sp>
    </p:spTree>
    <p:extLst>
      <p:ext uri="{BB962C8B-B14F-4D97-AF65-F5344CB8AC3E}">
        <p14:creationId xmlns:p14="http://schemas.microsoft.com/office/powerpoint/2010/main" val="148388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資料科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" id="{5D3618FE-66AF-FB43-A094-A88EC4467407}" vid="{D73E4D91-4D7A-2A4F-9C70-3E98544658F0}"/>
    </a:ext>
  </a:extLst>
</a:theme>
</file>

<file path=ppt/theme/theme2.xml><?xml version="1.0" encoding="utf-8"?>
<a:theme xmlns:a="http://schemas.openxmlformats.org/drawingml/2006/main" name="digitial_brow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gital_light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資料科學</Template>
  <TotalTime>15405</TotalTime>
  <Words>6209</Words>
  <Application>Microsoft Macintosh PowerPoint</Application>
  <PresentationFormat>如螢幕大小 (4:3)</PresentationFormat>
  <Paragraphs>774</Paragraphs>
  <Slides>131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131</vt:i4>
      </vt:variant>
    </vt:vector>
  </HeadingPairs>
  <TitlesOfParts>
    <vt:vector size="146" baseType="lpstr">
      <vt:lpstr>Microsoft JhengHei</vt:lpstr>
      <vt:lpstr>GenSekiGothic TW M</vt:lpstr>
      <vt:lpstr>Noto Sans CJK TC Medium</vt:lpstr>
      <vt:lpstr>Noto Sans CJK TC Regular</vt:lpstr>
      <vt:lpstr>Arial</vt:lpstr>
      <vt:lpstr>Calibri</vt:lpstr>
      <vt:lpstr>Calibri Light</vt:lpstr>
      <vt:lpstr>Cambria Math</vt:lpstr>
      <vt:lpstr>Chalkduster</vt:lpstr>
      <vt:lpstr>Courier</vt:lpstr>
      <vt:lpstr>資料科學</vt:lpstr>
      <vt:lpstr>digitial_brown</vt:lpstr>
      <vt:lpstr>digital_green</vt:lpstr>
      <vt:lpstr>digital_lightGreen</vt:lpstr>
      <vt:lpstr>自訂設計</vt:lpstr>
      <vt:lpstr>How to evaluate output? </vt:lpstr>
      <vt:lpstr>Copyright declaration 版權說明</vt:lpstr>
      <vt:lpstr>Copyright declaration 版權說明</vt:lpstr>
      <vt:lpstr>Very nice e-book, interactive!!!</vt:lpstr>
      <vt:lpstr>Copyright declaration 版權說明</vt:lpstr>
      <vt:lpstr>Data Science this week</vt:lpstr>
      <vt:lpstr>Recap from the last week</vt:lpstr>
      <vt:lpstr>R language</vt:lpstr>
      <vt:lpstr>Primary R data types</vt:lpstr>
      <vt:lpstr>Source code management system</vt:lpstr>
      <vt:lpstr>Github</vt:lpstr>
      <vt:lpstr>Example Code</vt:lpstr>
      <vt:lpstr>Today</vt:lpstr>
      <vt:lpstr>Schematic model construction and evaluation</vt:lpstr>
      <vt:lpstr>Schematic model construction and evaluation</vt:lpstr>
      <vt:lpstr>Model evaluation and critique</vt:lpstr>
      <vt:lpstr>Outline</vt:lpstr>
      <vt:lpstr>The accuracy of the Model</vt:lpstr>
      <vt:lpstr>Why Estimate f?</vt:lpstr>
      <vt:lpstr>Y ̂=f ̂(X)</vt:lpstr>
      <vt:lpstr>Y ̂=f ̂(X)</vt:lpstr>
      <vt:lpstr>PowerPoint 簡報</vt:lpstr>
      <vt:lpstr>Inference v.s. Prediction</vt:lpstr>
      <vt:lpstr>Inference</vt:lpstr>
      <vt:lpstr>Inference</vt:lpstr>
      <vt:lpstr>Evaluating models</vt:lpstr>
      <vt:lpstr>Evaluating models</vt:lpstr>
      <vt:lpstr>Regression v.s. Classification</vt:lpstr>
      <vt:lpstr>Evaluating classification models</vt:lpstr>
      <vt:lpstr>Assigning products to product categories</vt:lpstr>
      <vt:lpstr>Multicategory vs. two-category classification</vt:lpstr>
      <vt:lpstr>Confusion matrix</vt:lpstr>
      <vt:lpstr>Confusion matrix</vt:lpstr>
      <vt:lpstr>A decision tree</vt:lpstr>
      <vt:lpstr>Confusion matrix</vt:lpstr>
      <vt:lpstr>Confusion matrix</vt:lpstr>
      <vt:lpstr>Evaluating classification models</vt:lpstr>
      <vt:lpstr>Evaluation</vt:lpstr>
      <vt:lpstr>Building and applying a logistic regression spam model</vt:lpstr>
      <vt:lpstr>Building and applying a logistic regression spam model</vt:lpstr>
      <vt:lpstr>Building and applying a logistic regression spam model</vt:lpstr>
      <vt:lpstr>Spam confusion matrix</vt:lpstr>
      <vt:lpstr>Changing a score to a classification</vt:lpstr>
      <vt:lpstr> Akismet filter</vt:lpstr>
      <vt:lpstr>Precision and Recall</vt:lpstr>
      <vt:lpstr>The F1 score</vt:lpstr>
      <vt:lpstr>Accuracy</vt:lpstr>
      <vt:lpstr>Type I and Type II errors</vt:lpstr>
      <vt:lpstr>Different costs of type I and type II errors?</vt:lpstr>
      <vt:lpstr>spam filtering application, which one is important?</vt:lpstr>
      <vt:lpstr>Sensitivity and Specificity</vt:lpstr>
      <vt:lpstr>Common classification performance measures</vt:lpstr>
      <vt:lpstr>Classifier performance measures business stories</vt:lpstr>
      <vt:lpstr>Common classification performance measures</vt:lpstr>
      <vt:lpstr>Covid-19 general sieve?</vt:lpstr>
      <vt:lpstr>Prevalence π</vt:lpstr>
      <vt:lpstr>A new test has been developed to diagnose HIV</vt:lpstr>
      <vt:lpstr>Prevalence is 1% (=10,000/10,00,000)</vt:lpstr>
      <vt:lpstr>Type I (α), II (β) error</vt:lpstr>
      <vt:lpstr>π vs Sensitivity, Specificity vs PPV </vt:lpstr>
      <vt:lpstr>PowerPoint 簡報</vt:lpstr>
      <vt:lpstr>從 π 看各種檢測工具的精密性</vt:lpstr>
      <vt:lpstr>PowerPoint 簡報</vt:lpstr>
      <vt:lpstr>PowerPoint 簡報</vt:lpstr>
      <vt:lpstr>PowerPoint 簡報</vt:lpstr>
      <vt:lpstr>PowerPoint 簡報</vt:lpstr>
      <vt:lpstr>無症狀人數為例</vt:lpstr>
      <vt:lpstr>呼吸道就醫人數</vt:lpstr>
      <vt:lpstr> PCR 及快篩的精密性</vt:lpstr>
      <vt:lpstr>Multi-class classification</vt:lpstr>
      <vt:lpstr>Measurement by sklearn</vt:lpstr>
      <vt:lpstr>Convert confusion matrix to binary confusion matrix by class</vt:lpstr>
      <vt:lpstr>Then calculate Sen, Spe, Acc by class</vt:lpstr>
      <vt:lpstr>Specificity becomes inflated </vt:lpstr>
      <vt:lpstr>The micro average</vt:lpstr>
      <vt:lpstr>The macro average</vt:lpstr>
      <vt:lpstr>Evaluating scoring models</vt:lpstr>
      <vt:lpstr>Evaluating scoring models</vt:lpstr>
      <vt:lpstr>Scoring residuals</vt:lpstr>
      <vt:lpstr>Absolute error</vt:lpstr>
      <vt:lpstr>Absolute error</vt:lpstr>
      <vt:lpstr>Mean Squared Error</vt:lpstr>
      <vt:lpstr>Root Mean Square Error (RMSE)</vt:lpstr>
      <vt:lpstr>R-Squared, R2, the coefficient of determination</vt:lpstr>
      <vt:lpstr>How to check if a model fit is good? </vt:lpstr>
      <vt:lpstr>R2</vt:lpstr>
      <vt:lpstr>Correlation</vt:lpstr>
      <vt:lpstr>Correlation</vt:lpstr>
      <vt:lpstr>Correlation ignores shifts and scaling factors</vt:lpstr>
      <vt:lpstr>R-squared = correlation2</vt:lpstr>
      <vt:lpstr>Correlation = 0.8, is it good? </vt:lpstr>
      <vt:lpstr>Evaluating probability models</vt:lpstr>
      <vt:lpstr>PowerPoint 簡報</vt:lpstr>
      <vt:lpstr>Evaluating probability models</vt:lpstr>
      <vt:lpstr>The Receiver Operating Characteristic Curve</vt:lpstr>
      <vt:lpstr>The Receiver Operating Characteristic Curve</vt:lpstr>
      <vt:lpstr>ROC curve</vt:lpstr>
      <vt:lpstr>More on ROC/AUC</vt:lpstr>
      <vt:lpstr>Log Likelihood</vt:lpstr>
      <vt:lpstr>Log Likelihood</vt:lpstr>
      <vt:lpstr>Log Likelihood</vt:lpstr>
      <vt:lpstr>Computing the null model’s log likelihood</vt:lpstr>
      <vt:lpstr>Deviance</vt:lpstr>
      <vt:lpstr>pseudo R-squared</vt:lpstr>
      <vt:lpstr>Akaike information criterion (AIC)</vt:lpstr>
      <vt:lpstr>Evaluating ranking models</vt:lpstr>
      <vt:lpstr>Evaluating ranking models</vt:lpstr>
      <vt:lpstr>Evaluating clustering models</vt:lpstr>
      <vt:lpstr>Notional example of clustering your customers by purchase pattern and purchase amount</vt:lpstr>
      <vt:lpstr>Evaluating clustering models</vt:lpstr>
      <vt:lpstr>Evaluating clustering models</vt:lpstr>
      <vt:lpstr>Clustering example</vt:lpstr>
      <vt:lpstr>Internal / External validations</vt:lpstr>
      <vt:lpstr>Internal</vt:lpstr>
      <vt:lpstr>Intra-cluster distances v.s.  Cross-cluster distances</vt:lpstr>
      <vt:lpstr>Internal metrics</vt:lpstr>
      <vt:lpstr>Silhouette</vt:lpstr>
      <vt:lpstr>The range of Silhouette</vt:lpstr>
      <vt:lpstr>External</vt:lpstr>
      <vt:lpstr>External metrics</vt:lpstr>
      <vt:lpstr>Normalized Mutual Information (NMI)</vt:lpstr>
      <vt:lpstr>Normalized Mutual Information (NMI)</vt:lpstr>
      <vt:lpstr>Example1</vt:lpstr>
      <vt:lpstr>H(Y)</vt:lpstr>
      <vt:lpstr>H(C)</vt:lpstr>
      <vt:lpstr>I(Y;C)</vt:lpstr>
      <vt:lpstr>H(Y|C): conditional entropy of class labels for clustering C </vt:lpstr>
      <vt:lpstr>H(Y|C): conditional entropy of class labels for clustering C=2 </vt:lpstr>
      <vt:lpstr>NMI</vt:lpstr>
      <vt:lpstr>NMI property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Microsoft Office User</cp:lastModifiedBy>
  <cp:revision>1256</cp:revision>
  <dcterms:created xsi:type="dcterms:W3CDTF">2016-01-07T11:20:23Z</dcterms:created>
  <dcterms:modified xsi:type="dcterms:W3CDTF">2024-03-07T00:55:50Z</dcterms:modified>
</cp:coreProperties>
</file>